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72" r:id="rId3"/>
    <p:sldId id="285" r:id="rId4"/>
    <p:sldId id="277" r:id="rId5"/>
    <p:sldId id="278" r:id="rId6"/>
    <p:sldId id="282" r:id="rId7"/>
    <p:sldId id="283" r:id="rId8"/>
    <p:sldId id="300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0E4920-85A6-485E-802C-92C8158DE895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DEA902-5AAC-4686-BE6D-4738FFD1D6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08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0B8E-8A3B-4CD0-8A5A-1A4B61FB04A7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DC2C-6BC6-4969-890A-32CBEDD6E0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E4D8-AF6B-4971-A832-E6A925B0ABB4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EC05-0DEC-4E2A-9042-7B2CCD098B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F6E9-F9C2-4FCD-9159-20F7807E72D3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DD4E-4998-42FB-8238-0DB7A29409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B963-2D84-416A-999B-DFCD6711212B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E809-D580-4E32-9CDE-EE6C3C32A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8492-E4DD-45BA-8150-0B9569349C91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9EED-63E8-44A6-A8AB-0DD2454FB3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0542-3BA4-4936-81A5-D49FF412B389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A99E-98F8-4EB8-ACCB-D38602870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2034-2F33-4A1E-929E-821612B9B922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C156-6AFF-4256-BF12-4DD46200C2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B25B-6A29-4533-A374-85AE7645DD55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6FEB-6C4F-4EFD-BDE7-0199F2220C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96D5-B91D-45EA-918E-F77D68715EDC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879E8-0342-4A8F-8C80-D6471EE47B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BDDD-AEB5-4EBF-AD5A-795696314151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1BA8-6C18-4E87-B371-0EA61F23E3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CFB6-8066-4137-BE4E-0E4B8AF7E1F1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C078-6288-4504-B4B0-ED08D50FAF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AF5502C-B5FE-4B9E-BC4E-56D8F5B301BD}" type="datetimeFigureOut">
              <a:rPr lang="cs-CZ"/>
              <a:pPr>
                <a:defRPr/>
              </a:pPr>
              <a:t>17.04.2020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A64CEED-3C6B-43D3-AEEE-7C052EC6E8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9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b/be/Greek_vase_with_different_sportsmen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mmons.wikimedia.org/wiki/File:Greek_vase_with_different_sportsmen.jpg?uselang=c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file:///\\upload.wikimedia.org\wikipedia\commons\2\22\Olympia_Model_2.jpg" TargetMode="External"/><Relationship Id="rId7" Type="http://schemas.openxmlformats.org/officeDocument/2006/relationships/hyperlink" Target="//upload.wikimedia.org/wikipedia/commons/e/ef/Baron_Pierre_de_Coubertin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commons.wikimedia.org/wiki/File:Olympia_Model_2.jpg?uselang=cs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commons.wikimedia.org/wiki/File:Baron_Pierre_de_Coubertin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Di%C5%AFv_chr%C3%A1m" TargetMode="External"/><Relationship Id="rId3" Type="http://schemas.openxmlformats.org/officeDocument/2006/relationships/hyperlink" Target="http://cs.wikipedia.org/wiki/Soubor:Plan_Olympia_sanctuary-en.svg" TargetMode="External"/><Relationship Id="rId7" Type="http://schemas.openxmlformats.org/officeDocument/2006/relationships/hyperlink" Target="http://cs.wikipedia.org/w/index.php?title=Stadion_v_Olympii&amp;action=edit&amp;redlink=1" TargetMode="External"/><Relationship Id="rId12" Type="http://schemas.openxmlformats.org/officeDocument/2006/relationships/hyperlink" Target="http://cs.wikipedia.org/w/index.php?title=Nerova_villa&amp;action=edit&amp;redlink=1" TargetMode="External"/><Relationship Id="rId2" Type="http://schemas.openxmlformats.org/officeDocument/2006/relationships/hyperlink" Target="http://cs.wikipedia.org/wiki/Olymp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/index.php?title=Pokladnice_v_Olympii&amp;action=edit&amp;redlink=1" TargetMode="External"/><Relationship Id="rId11" Type="http://schemas.openxmlformats.org/officeDocument/2006/relationships/hyperlink" Target="http://cs.wikipedia.org/w/index.php?title=Kladeos&amp;action=edit&amp;redlink=1" TargetMode="External"/><Relationship Id="rId5" Type="http://schemas.openxmlformats.org/officeDocument/2006/relationships/hyperlink" Target="http://cs.wikipedia.org/w/index.php?title=He%C5%99in_chr%C3%A1m_(Olympie)&amp;action=edit&amp;redlink=1" TargetMode="External"/><Relationship Id="rId10" Type="http://schemas.openxmlformats.org/officeDocument/2006/relationships/hyperlink" Target="http://cs.wikipedia.org/wiki/Feidi%C3%A1s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cs.wikipedia.org/wiki/Gymnasio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e/eb/Three_runners_BM_GR_1856.10-1.1.jpg" TargetMode="External"/><Relationship Id="rId13" Type="http://schemas.openxmlformats.org/officeDocument/2006/relationships/hyperlink" Target="http://upload.wikimedia.org/wikipedia/commons/d/d0/Hoplitodromos_Louvre_MN704_b.jpg?uselang=cs" TargetMode="External"/><Relationship Id="rId18" Type="http://schemas.openxmlformats.org/officeDocument/2006/relationships/image" Target="../media/image15.jpeg"/><Relationship Id="rId26" Type="http://schemas.openxmlformats.org/officeDocument/2006/relationships/image" Target="../media/image18.gif"/><Relationship Id="rId3" Type="http://schemas.openxmlformats.org/officeDocument/2006/relationships/image" Target="../media/image9.jpeg"/><Relationship Id="rId21" Type="http://schemas.openxmlformats.org/officeDocument/2006/relationships/image" Target="../media/image16.jpeg"/><Relationship Id="rId7" Type="http://schemas.openxmlformats.org/officeDocument/2006/relationships/hyperlink" Target="http://cs.wikipedia.org/wiki/Soubor:Greek_statue_discus_thrower_2_century_aC.jpg" TargetMode="External"/><Relationship Id="rId12" Type="http://schemas.openxmlformats.org/officeDocument/2006/relationships/image" Target="../media/image13.jpeg"/><Relationship Id="rId17" Type="http://schemas.openxmlformats.org/officeDocument/2006/relationships/hyperlink" Target="//upload.wikimedia.org/wikipedia/commons/7/78/Greek_relief_of_pentathlon_500_bC.jpg" TargetMode="External"/><Relationship Id="rId25" Type="http://schemas.openxmlformats.org/officeDocument/2006/relationships/hyperlink" Target="http://commons.wikimedia.org/wiki/File:Gymnasium_scene_Petit_Palais_ADUT00337.jpg?uselang=cs" TargetMode="External"/><Relationship Id="rId2" Type="http://schemas.openxmlformats.org/officeDocument/2006/relationships/image" Target="../media/image8.jpeg"/><Relationship Id="rId16" Type="http://schemas.openxmlformats.org/officeDocument/2006/relationships/hyperlink" Target="http://commons.wikimedia.org/wiki/File:Jumper_with_weights_Staatliche_Antikensammlungen_2635.jpg?uselang=cs" TargetMode="External"/><Relationship Id="rId20" Type="http://schemas.openxmlformats.org/officeDocument/2006/relationships/hyperlink" Target="//upload.wikimedia.org/wikipedia/commons/e/ed/Boxers_Panathenaic_Met_06.1021.5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//upload.wikimedia.org/wikipedia/commons/d/d0/Hoplitodromos_Louvre_MN704_b.jpg" TargetMode="External"/><Relationship Id="rId24" Type="http://schemas.openxmlformats.org/officeDocument/2006/relationships/image" Target="../media/image17.jpeg"/><Relationship Id="rId5" Type="http://schemas.openxmlformats.org/officeDocument/2006/relationships/hyperlink" Target="file:///\\upload.wikimedia.org\wikipedia\commons\5\5f\Greek_statue_discus_thrower_2_century_aC.jpg" TargetMode="External"/><Relationship Id="rId15" Type="http://schemas.openxmlformats.org/officeDocument/2006/relationships/image" Target="../media/image14.jpeg"/><Relationship Id="rId23" Type="http://schemas.openxmlformats.org/officeDocument/2006/relationships/hyperlink" Target="//upload.wikimedia.org/wikipedia/commons/f/fe/Gymnasium_scene_Petit_Palais_ADUT00337.jpg" TargetMode="External"/><Relationship Id="rId10" Type="http://schemas.openxmlformats.org/officeDocument/2006/relationships/hyperlink" Target="http://commons.wikimedia.org/wiki/File:Three_runners_BM_GR_1856.10-1.1.jpg?uselang=cs" TargetMode="External"/><Relationship Id="rId19" Type="http://schemas.openxmlformats.org/officeDocument/2006/relationships/hyperlink" Target="http://upload.wikimedia.org/wikipedia/commons/7/78/Greek_relief_of_pentathlon_500_bC.jpg?uselang=cs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2.jpeg"/><Relationship Id="rId14" Type="http://schemas.openxmlformats.org/officeDocument/2006/relationships/hyperlink" Target="//upload.wikimedia.org/wikipedia/commons/6/62/Jumper_with_weights_Staatliche_Antikensammlungen_2635.jpg" TargetMode="External"/><Relationship Id="rId22" Type="http://schemas.openxmlformats.org/officeDocument/2006/relationships/hyperlink" Target="http://commons.wikimedia.org/wiki/File:Boxers_Panathenaic_Met_06.1021.51.jpg?uselang=c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pobates_race_(1)_-_Getty_Villa_Collection.jpg?uselang=cs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f/f3/Apobates_race_(1)_-_Getty_Villa_Collection.jpg" TargetMode="External"/><Relationship Id="rId11" Type="http://schemas.openxmlformats.org/officeDocument/2006/relationships/hyperlink" Target="http://commons.wikimedia.org/wiki/File:Kosan_atlet.jpg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hyperlink" Target="//upload.wikimedia.org/wikipedia/commons/4/4f/Kosan_atlet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3/35/MuseoPireo-5820TAW.JPG" TargetMode="External"/><Relationship Id="rId13" Type="http://schemas.openxmlformats.org/officeDocument/2006/relationships/hyperlink" Target="//upload.wikimedia.org/wikipedia/commons/2/2e/Male_comic_mask_Terme.jpg" TargetMode="External"/><Relationship Id="rId18" Type="http://schemas.openxmlformats.org/officeDocument/2006/relationships/image" Target="../media/image35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32.jpeg"/><Relationship Id="rId17" Type="http://schemas.openxmlformats.org/officeDocument/2006/relationships/hyperlink" Target="//upload.wikimedia.org/wikipedia/commons/d/d2/Satyr_mask_Musei_Capitolini_MC716.jpg" TargetMode="External"/><Relationship Id="rId2" Type="http://schemas.openxmlformats.org/officeDocument/2006/relationships/image" Target="../media/image25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hyperlink" Target="//upload.wikimedia.org/wikipedia/commons/2/22/Trag%C3%B6dienmaske_Grossgriechenland_Slg_Ebn%C3%B6ther.jpg" TargetMode="External"/><Relationship Id="rId15" Type="http://schemas.openxmlformats.org/officeDocument/2006/relationships/hyperlink" Target="//upload.wikimedia.org/wikipedia/commons/6/64/Mask_youngster_Louvre_S3044.jpg" TargetMode="External"/><Relationship Id="rId10" Type="http://schemas.openxmlformats.org/officeDocument/2006/relationships/hyperlink" Target="//upload.wikimedia.org/wikipedia/commons/e/ee/NAMA_Masque_esclave.jpg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0.jpe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hyperlink" Target="http://cs.wikipedia.org/wiki/Soubor:Theatre_of_Epidaurus_1.jpg" TargetMode="External"/><Relationship Id="rId2" Type="http://schemas.openxmlformats.org/officeDocument/2006/relationships/hyperlink" Target="file:///\\upload.wikimedia.org\wikipedia\commons\0\0f\Epidaurus_Theat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Epidaurus_Theater.jpg" TargetMode="External"/><Relationship Id="rId5" Type="http://schemas.openxmlformats.org/officeDocument/2006/relationships/image" Target="../media/image37.jpeg"/><Relationship Id="rId4" Type="http://schemas.openxmlformats.org/officeDocument/2006/relationships/hyperlink" Target="file:///\\upload.wikimedia.org\wikipedia\commons\5\5a\Theatre_of_Epidaurus_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7/D70-0404-dodona.jpg" TargetMode="External"/><Relationship Id="rId2" Type="http://schemas.openxmlformats.org/officeDocument/2006/relationships/hyperlink" Target="http://commons.wikimedia.org/wiki/File:D70-0404-dodon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hyperlink" Target="//upload.wikimedia.org/wikipedia/commons/d/d6/Ancient_greek_theater_(en).svg" TargetMode="Externa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533400" y="1124744"/>
            <a:ext cx="7851648" cy="1800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/>
              <a:t>Řecké hry a slavnosti</a:t>
            </a:r>
          </a:p>
        </p:txBody>
      </p:sp>
      <p:pic>
        <p:nvPicPr>
          <p:cNvPr id="4" name="Picture 2" descr="File:Greek vase with different sportsm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481" t="28424" r="16303" b="29638"/>
          <a:stretch>
            <a:fillRect/>
          </a:stretch>
        </p:blipFill>
        <p:spPr bwMode="auto">
          <a:xfrm>
            <a:off x="899592" y="3284984"/>
            <a:ext cx="7704856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TextovéPole 4"/>
          <p:cNvSpPr txBox="1">
            <a:spLocks noChangeArrowheads="1"/>
          </p:cNvSpPr>
          <p:nvPr/>
        </p:nvSpPr>
        <p:spPr bwMode="auto">
          <a:xfrm>
            <a:off x="2627313" y="6453188"/>
            <a:ext cx="496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>
                <a:hlinkClick r:id="rId4"/>
              </a:rPr>
              <a:t>http://commons.wikimedia.org/wiki/File:Greek_vase_with_different_sportsmen.jpg?uselang=cs</a:t>
            </a:r>
            <a:r>
              <a:rPr lang="cs-CZ" sz="800"/>
              <a:t> citováno 11.2.2012</a:t>
            </a:r>
          </a:p>
          <a:p>
            <a:endParaRPr lang="cs-CZ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56435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/>
              <a:t>              </a:t>
            </a:r>
            <a:r>
              <a:rPr lang="cs-CZ" sz="3200" b="1" dirty="0"/>
              <a:t>Olympijské hry</a:t>
            </a:r>
          </a:p>
          <a:p>
            <a:pPr marL="420624" indent="-384048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slavnosti  a sportovní soutěže k poctě boha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   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20624" indent="-384048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místo: </a:t>
            </a:r>
            <a:r>
              <a:rPr lang="cs-CZ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Olympia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(posvátný okrsek)</a:t>
            </a:r>
          </a:p>
          <a:p>
            <a:pPr marL="420624" indent="-384048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i="1" dirty="0"/>
              <a:t>   1x za 4 roky, 5 dnů (posvátný mír</a:t>
            </a:r>
            <a:r>
              <a:rPr lang="cs-CZ" dirty="0"/>
              <a:t>)</a:t>
            </a:r>
          </a:p>
          <a:p>
            <a:pPr marL="420624" indent="-384048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od r. </a:t>
            </a:r>
            <a:r>
              <a:rPr lang="cs-CZ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776 př.n.l.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do r. 393 n.l.</a:t>
            </a:r>
            <a:r>
              <a:rPr lang="cs-CZ" dirty="0">
                <a:solidFill>
                  <a:srgbClr val="00B050"/>
                </a:solidFill>
              </a:rPr>
              <a:t> </a:t>
            </a:r>
          </a:p>
          <a:p>
            <a:pPr marL="420624" indent="-384048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i="1" dirty="0"/>
              <a:t>   moderní OH obnoveny r.1896 baronem </a:t>
            </a:r>
            <a:r>
              <a:rPr lang="cs-CZ" i="1" dirty="0" err="1"/>
              <a:t>Pierrem</a:t>
            </a:r>
            <a:r>
              <a:rPr lang="cs-CZ" i="1" dirty="0"/>
              <a:t> de </a:t>
            </a:r>
            <a:r>
              <a:rPr lang="cs-CZ" i="1" dirty="0" err="1"/>
              <a:t>Coubertin</a:t>
            </a:r>
            <a:endParaRPr lang="cs-CZ" dirty="0"/>
          </a:p>
          <a:p>
            <a:pPr marL="420624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cs-CZ" dirty="0"/>
          </a:p>
        </p:txBody>
      </p:sp>
      <p:pic>
        <p:nvPicPr>
          <p:cNvPr id="7" name="Zástupný symbol pro obsah 3" descr="fOlympiaReconstruc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89363"/>
            <a:ext cx="43068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File:Olympia Model 2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714750"/>
            <a:ext cx="376872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31775" y="6427788"/>
            <a:ext cx="383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hlinkClick r:id="rId5"/>
              </a:rPr>
              <a:t>http://commons.wikimedia.org/wiki/File:Olympia_Model_2.jpg?uselang=cs</a:t>
            </a:r>
            <a:r>
              <a:rPr lang="cs-CZ" sz="900"/>
              <a:t> citováno 21.2.2012</a:t>
            </a:r>
          </a:p>
        </p:txBody>
      </p:sp>
      <p:pic>
        <p:nvPicPr>
          <p:cNvPr id="4102" name="Picture 9" descr="7 divů světa,Chrám boha Dia,chrámy,náboženství,Olympia,pamětihodnosti,Řecko,řečtí bohové,stavby,Zeus"/>
          <p:cNvPicPr>
            <a:picLocks noChangeAspect="1" noChangeArrowheads="1"/>
          </p:cNvPicPr>
          <p:nvPr/>
        </p:nvPicPr>
        <p:blipFill>
          <a:blip r:embed="rId6" cstate="print"/>
          <a:srcRect l="7275" r="9064"/>
          <a:stretch>
            <a:fillRect/>
          </a:stretch>
        </p:blipFill>
        <p:spPr bwMode="auto">
          <a:xfrm>
            <a:off x="7343775" y="333375"/>
            <a:ext cx="180022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File:Baron Pierre de Couberti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700808"/>
            <a:ext cx="1008112" cy="1512169"/>
          </a:xfrm>
          <a:prstGeom prst="ellipse">
            <a:avLst/>
          </a:prstGeom>
          <a:noFill/>
        </p:spPr>
      </p:pic>
      <p:sp>
        <p:nvSpPr>
          <p:cNvPr id="2" name="TextovéPole 7"/>
          <p:cNvSpPr txBox="1">
            <a:spLocks noChangeArrowheads="1"/>
          </p:cNvSpPr>
          <p:nvPr/>
        </p:nvSpPr>
        <p:spPr bwMode="auto">
          <a:xfrm>
            <a:off x="5724525" y="6381750"/>
            <a:ext cx="3095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>
                <a:hlinkClick r:id="rId9"/>
              </a:rPr>
              <a:t>http://commons.wikimedia.org/wiki/File:Baron_Pierre_de_Coubertin.jpg</a:t>
            </a:r>
            <a:r>
              <a:rPr lang="cs-CZ" sz="800"/>
              <a:t> citováno 21.2.2012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12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xfrm>
            <a:off x="7143750" y="3141663"/>
            <a:ext cx="1543050" cy="3182937"/>
          </a:xfrm>
        </p:spPr>
        <p:txBody>
          <a:bodyPr/>
          <a:lstStyle/>
          <a:p>
            <a:r>
              <a:rPr lang="cs-CZ" sz="1200">
                <a:latin typeface="Arial" charset="0"/>
                <a:hlinkClick r:id="rId2"/>
              </a:rPr>
              <a:t>http://cs.wikipedia.org/wiki/Olympia</a:t>
            </a:r>
            <a:r>
              <a:rPr lang="cs-CZ" sz="1200">
                <a:latin typeface="Arial" charset="0"/>
              </a:rPr>
              <a:t> </a:t>
            </a:r>
            <a:r>
              <a:rPr lang="cs-CZ" sz="1200"/>
              <a:t>citováno 21.2.2012</a:t>
            </a:r>
            <a:endParaRPr lang="cs-CZ" sz="1200">
              <a:latin typeface="Arial" charset="0"/>
            </a:endParaRPr>
          </a:p>
        </p:txBody>
      </p:sp>
      <p:pic>
        <p:nvPicPr>
          <p:cNvPr id="6147" name="Picture 5" descr="700px-Plan_Olympia_sanctuary-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263" y="857250"/>
            <a:ext cx="6011862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00063" y="5357813"/>
            <a:ext cx="7858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800"/>
              <a:t> </a:t>
            </a:r>
            <a:r>
              <a:rPr lang="cs-CZ" sz="1400"/>
              <a:t>4: </a:t>
            </a:r>
            <a:r>
              <a:rPr lang="cs-CZ" sz="1400" b="1">
                <a:hlinkClick r:id="rId5" tooltip="Heřin chrám (Olympie) (stránka neexistuje)"/>
              </a:rPr>
              <a:t>Heřin chrám</a:t>
            </a:r>
            <a:r>
              <a:rPr lang="cs-CZ" sz="1400"/>
              <a:t>  8: </a:t>
            </a:r>
            <a:r>
              <a:rPr lang="cs-CZ" sz="1400" b="1">
                <a:hlinkClick r:id="rId6" tooltip="Pokladnice v Olympii (stránka neexistuje)"/>
              </a:rPr>
              <a:t>Pokladnice</a:t>
            </a:r>
            <a:r>
              <a:rPr lang="cs-CZ" sz="1400"/>
              <a:t> – 9: Krytý vstup na stadion – 10: </a:t>
            </a:r>
            <a:r>
              <a:rPr lang="cs-CZ" sz="1400" b="1">
                <a:hlinkClick r:id="rId7" tooltip="Stadion v Olympii (stránka neexistuje)"/>
              </a:rPr>
              <a:t>Stadion</a:t>
            </a:r>
            <a:r>
              <a:rPr lang="cs-CZ" sz="1400"/>
              <a:t>  14: Helenistická budova – 15: </a:t>
            </a:r>
            <a:r>
              <a:rPr lang="cs-CZ" sz="1400">
                <a:hlinkClick r:id="rId8" tooltip="Diův chrám"/>
              </a:rPr>
              <a:t>Diův chrám</a:t>
            </a:r>
            <a:r>
              <a:rPr lang="cs-CZ" sz="1400"/>
              <a:t> – 16: Diův oltář –  </a:t>
            </a:r>
            <a:r>
              <a:rPr lang="cs-CZ" sz="1400">
                <a:hlinkClick r:id="rId9" tooltip="Gymnasion"/>
              </a:rPr>
              <a:t>Gymnasion</a:t>
            </a:r>
            <a:r>
              <a:rPr lang="cs-CZ" sz="1400"/>
              <a:t> 24: </a:t>
            </a:r>
            <a:r>
              <a:rPr lang="cs-CZ" sz="1400">
                <a:hlinkClick r:id="rId10" tooltip="Feidiás"/>
              </a:rPr>
              <a:t>Feidova</a:t>
            </a:r>
            <a:r>
              <a:rPr lang="cs-CZ" sz="1400"/>
              <a:t> dílna přestavěná na byzantský chrám – 25: Lázně </a:t>
            </a:r>
            <a:r>
              <a:rPr lang="cs-CZ" sz="1400" b="1">
                <a:hlinkClick r:id="rId11" tooltip="Kladeos (stránka neexistuje)"/>
              </a:rPr>
              <a:t>Kladeos</a:t>
            </a:r>
            <a:r>
              <a:rPr lang="cs-CZ" sz="1400"/>
              <a:t> – 26: Řecké lázně – 27 a 28: Ubytovny  30: Jižní lázně –  3: </a:t>
            </a:r>
            <a:r>
              <a:rPr lang="cs-CZ" sz="1400" b="1">
                <a:hlinkClick r:id="rId12" tooltip="Nerova villa (stránka neexistuje)"/>
              </a:rPr>
              <a:t>Nerova villa</a:t>
            </a:r>
            <a:br>
              <a:rPr lang="cs-CZ" sz="1400"/>
            </a:br>
            <a:endParaRPr lang="cs-CZ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975" y="188913"/>
            <a:ext cx="6804025" cy="6454775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dirty="0"/>
              <a:t>             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sportovní disciplíny 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běh 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zápas 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hod diskem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skok  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hod oštěpem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dirty="0"/>
              <a:t>    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cs-CZ" dirty="0"/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cs-CZ" dirty="0"/>
          </a:p>
          <a:p>
            <a:pPr marL="420624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cs-CZ" dirty="0"/>
          </a:p>
        </p:txBody>
      </p:sp>
      <p:pic>
        <p:nvPicPr>
          <p:cNvPr id="7" name="Zástupný symbol pro obsah 3" descr="qWrestle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141663"/>
            <a:ext cx="18002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Zástupný symbol pro obsah 3" descr="pJumping.jpg"/>
          <p:cNvPicPr>
            <a:picLocks noChangeAspect="1"/>
          </p:cNvPicPr>
          <p:nvPr/>
        </p:nvPicPr>
        <p:blipFill>
          <a:blip r:embed="rId3" cstate="print"/>
          <a:srcRect l="6500" r="18594" b="35522"/>
          <a:stretch>
            <a:fillRect/>
          </a:stretch>
        </p:blipFill>
        <p:spPr bwMode="auto">
          <a:xfrm>
            <a:off x="4932363" y="5373688"/>
            <a:ext cx="22145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ástupný symbol pro obsah 3" descr="nJumpJavDiscJav.jpg"/>
          <p:cNvPicPr>
            <a:picLocks noChangeAspect="1"/>
          </p:cNvPicPr>
          <p:nvPr/>
        </p:nvPicPr>
        <p:blipFill>
          <a:blip r:embed="rId4" cstate="print"/>
          <a:srcRect l="10004" t="5927" r="12823" b="3204"/>
          <a:stretch>
            <a:fillRect/>
          </a:stretch>
        </p:blipFill>
        <p:spPr bwMode="auto">
          <a:xfrm>
            <a:off x="2987675" y="3213100"/>
            <a:ext cx="19446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Soubor:Greek statue discus thrower 2 century aC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3000" y="3500438"/>
            <a:ext cx="1651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286625" y="614362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hlinkClick r:id="rId7"/>
              </a:rPr>
              <a:t>http://cs.wikipedia.org/wiki/Soubor:Greek_statue_discus_thrower_2_century_aC.jpg</a:t>
            </a:r>
            <a:r>
              <a:rPr lang="cs-CZ" sz="900"/>
              <a:t> citováno 21.2.2012</a:t>
            </a: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7143750" y="3284538"/>
            <a:ext cx="178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129" name="Picture 4" descr="File:Three runners BM GR 1856.10-1.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9241" r="9908"/>
          <a:stretch>
            <a:fillRect/>
          </a:stretch>
        </p:blipFill>
        <p:spPr bwMode="auto">
          <a:xfrm>
            <a:off x="7235825" y="549275"/>
            <a:ext cx="1749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ovéPole 11"/>
          <p:cNvSpPr txBox="1">
            <a:spLocks noChangeArrowheads="1"/>
          </p:cNvSpPr>
          <p:nvPr/>
        </p:nvSpPr>
        <p:spPr bwMode="auto">
          <a:xfrm>
            <a:off x="7092950" y="2133600"/>
            <a:ext cx="20510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hlinkClick r:id="rId10"/>
              </a:rPr>
              <a:t>http://commons.wikimedia.org/wiki/File:Three_runners_BM_GR_1856.10-1.1.jpg?uselang=cs</a:t>
            </a:r>
            <a:r>
              <a:rPr lang="cs-CZ" sz="900"/>
              <a:t> citováno 21.2.2012</a:t>
            </a:r>
          </a:p>
          <a:p>
            <a:endParaRPr lang="cs-CZ" sz="900"/>
          </a:p>
        </p:txBody>
      </p:sp>
      <p:pic>
        <p:nvPicPr>
          <p:cNvPr id="5131" name="Picture 2" descr="File:Hoplitodromos Louvre MN704 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l="2563" t="4453" r="8060" b="2094"/>
          <a:stretch>
            <a:fillRect/>
          </a:stretch>
        </p:blipFill>
        <p:spPr bwMode="auto">
          <a:xfrm>
            <a:off x="5137150" y="1196975"/>
            <a:ext cx="18113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ovéPole 13"/>
          <p:cNvSpPr txBox="1">
            <a:spLocks noChangeArrowheads="1"/>
          </p:cNvSpPr>
          <p:nvPr/>
        </p:nvSpPr>
        <p:spPr bwMode="auto">
          <a:xfrm>
            <a:off x="5003800" y="2636838"/>
            <a:ext cx="194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>
                <a:hlinkClick r:id="rId13"/>
              </a:rPr>
              <a:t>http://upload.wikimedia.org/wikipedia/commons/d/d0/Hoplitodromos_Louvre_MN704_b.jpg?uselang=cs</a:t>
            </a:r>
            <a:r>
              <a:rPr lang="cs-CZ" sz="800"/>
              <a:t> citováno 21.2.2012</a:t>
            </a:r>
          </a:p>
        </p:txBody>
      </p:sp>
      <p:pic>
        <p:nvPicPr>
          <p:cNvPr id="5133" name="Picture 4" descr="File:Jumper with weights Staatliche Antikensammlungen 2635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 l="24316" t="20045" r="25182" b="19489"/>
          <a:stretch>
            <a:fillRect/>
          </a:stretch>
        </p:blipFill>
        <p:spPr bwMode="auto">
          <a:xfrm>
            <a:off x="5580063" y="3284538"/>
            <a:ext cx="1655762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ovéPole 15"/>
          <p:cNvSpPr txBox="1">
            <a:spLocks noChangeArrowheads="1"/>
          </p:cNvSpPr>
          <p:nvPr/>
        </p:nvSpPr>
        <p:spPr bwMode="auto">
          <a:xfrm>
            <a:off x="5580063" y="4797425"/>
            <a:ext cx="1655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>
                <a:hlinkClick r:id="rId16"/>
              </a:rPr>
              <a:t>http://commons.wikimedia.org/wiki/File:Jumper_with_weights_Staatliche_Antikensammlungen_2635.jpg?uselang=cs</a:t>
            </a:r>
            <a:r>
              <a:rPr lang="cs-CZ" sz="800"/>
              <a:t> citováno 21.2.2012</a:t>
            </a:r>
          </a:p>
        </p:txBody>
      </p:sp>
      <p:pic>
        <p:nvPicPr>
          <p:cNvPr id="5135" name="Picture 2" descr="File:Greek relief of pentathlon 500 bC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 l="17955" t="14310" r="24400"/>
          <a:stretch>
            <a:fillRect/>
          </a:stretch>
        </p:blipFill>
        <p:spPr bwMode="auto">
          <a:xfrm>
            <a:off x="179388" y="5207000"/>
            <a:ext cx="28035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ovéPole 17"/>
          <p:cNvSpPr txBox="1">
            <a:spLocks noChangeArrowheads="1"/>
          </p:cNvSpPr>
          <p:nvPr/>
        </p:nvSpPr>
        <p:spPr bwMode="auto">
          <a:xfrm>
            <a:off x="179388" y="6453188"/>
            <a:ext cx="2808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>
                <a:hlinkClick r:id="rId19"/>
              </a:rPr>
              <a:t>http://upload.wikimedia.org/wikipedia/commons/7/78/Greek_relief_of_pentathlon_500_bC.jpg?uselang=cs</a:t>
            </a:r>
            <a:r>
              <a:rPr lang="cs-CZ" sz="800"/>
              <a:t> citováno 21.2.2012</a:t>
            </a:r>
          </a:p>
        </p:txBody>
      </p:sp>
      <p:pic>
        <p:nvPicPr>
          <p:cNvPr id="5137" name="Picture 4" descr="File:Boxers Panathenaic Met 06.1021.51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 l="10629" t="5243" r="15604"/>
          <a:stretch>
            <a:fillRect/>
          </a:stretch>
        </p:blipFill>
        <p:spPr bwMode="auto">
          <a:xfrm>
            <a:off x="179388" y="692150"/>
            <a:ext cx="19446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TextovéPole 19"/>
          <p:cNvSpPr txBox="1">
            <a:spLocks noChangeArrowheads="1"/>
          </p:cNvSpPr>
          <p:nvPr/>
        </p:nvSpPr>
        <p:spPr bwMode="auto">
          <a:xfrm>
            <a:off x="250825" y="2420938"/>
            <a:ext cx="187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>
                <a:hlinkClick r:id="rId22"/>
              </a:rPr>
              <a:t>http://commons.wikimedia.org/wiki/File:Boxers_Panathenaic_Met_06.1021.51.jpg?uselang=cs</a:t>
            </a:r>
            <a:r>
              <a:rPr lang="cs-CZ" sz="800"/>
              <a:t> citováno 21.2.2012</a:t>
            </a:r>
          </a:p>
        </p:txBody>
      </p:sp>
      <p:pic>
        <p:nvPicPr>
          <p:cNvPr id="5139" name="Picture 2" descr="File:Gymnasium scene Petit Palais ADUT00337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76600" y="5086350"/>
            <a:ext cx="136683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TextovéPole 21"/>
          <p:cNvSpPr txBox="1">
            <a:spLocks noChangeArrowheads="1"/>
          </p:cNvSpPr>
          <p:nvPr/>
        </p:nvSpPr>
        <p:spPr bwMode="auto">
          <a:xfrm>
            <a:off x="3071813" y="6286500"/>
            <a:ext cx="1716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>
                <a:hlinkClick r:id="rId25"/>
              </a:rPr>
              <a:t>http://commons.wikimedia.org/wiki/File:Gymnasium_scene_Petit_Palais_ADUT00337.jpg?uselang=cs</a:t>
            </a:r>
            <a:r>
              <a:rPr lang="cs-CZ" sz="800"/>
              <a:t> citováno 21.2.2012</a:t>
            </a:r>
          </a:p>
          <a:p>
            <a:endParaRPr lang="cs-CZ" sz="800"/>
          </a:p>
        </p:txBody>
      </p:sp>
      <p:pic>
        <p:nvPicPr>
          <p:cNvPr id="5141" name="Picture 3" descr="Zobrazit podrobnosti"/>
          <p:cNvPicPr>
            <a:picLocks noChangeAspect="1" noChangeArrowheads="1" noCrop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35375" y="8366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158" grpId="0"/>
      <p:bldP spid="5130" grpId="0"/>
      <p:bldP spid="5132" grpId="0"/>
      <p:bldP spid="5134" grpId="0"/>
      <p:bldP spid="5136" grpId="0"/>
      <p:bldP spid="5138" grpId="0"/>
      <p:bldP spid="5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836613"/>
            <a:ext cx="7859712" cy="5487987"/>
          </a:xfrm>
        </p:spPr>
        <p:txBody>
          <a:bodyPr/>
          <a:lstStyle/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dirty="0"/>
              <a:t>                          závod vozatajů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dirty="0"/>
              <a:t>                           (</a:t>
            </a:r>
            <a:r>
              <a:rPr lang="cs-CZ" i="1" dirty="0" err="1"/>
              <a:t>hippodrom</a:t>
            </a:r>
            <a:r>
              <a:rPr lang="cs-CZ" i="1" dirty="0"/>
              <a:t>)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cs-CZ" i="1" dirty="0"/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cs-CZ" i="1" dirty="0"/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cs-CZ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cs-CZ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cs-CZ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odměna vítězů – olivový věnec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socha v olympijském háji</a:t>
            </a: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palmová ratolest</a:t>
            </a:r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cs-CZ" dirty="0"/>
          </a:p>
        </p:txBody>
      </p:sp>
      <p:pic>
        <p:nvPicPr>
          <p:cNvPr id="4" name="Zástupný symbol pro obsah 3" descr="vVicto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887913"/>
            <a:ext cx="3671888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941888"/>
            <a:ext cx="166846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Zobrazit podrobn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0805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Zobrazit podrobnos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844675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File:Apobates race (1) - Getty Villa Collect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2582" t="7703" r="19261"/>
          <a:stretch>
            <a:fillRect/>
          </a:stretch>
        </p:blipFill>
        <p:spPr bwMode="auto">
          <a:xfrm>
            <a:off x="5940425" y="981075"/>
            <a:ext cx="27924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ovéPole 8"/>
          <p:cNvSpPr txBox="1">
            <a:spLocks noChangeArrowheads="1"/>
          </p:cNvSpPr>
          <p:nvPr/>
        </p:nvSpPr>
        <p:spPr bwMode="auto">
          <a:xfrm>
            <a:off x="5940425" y="3429000"/>
            <a:ext cx="2879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800">
                <a:hlinkClick r:id="rId8"/>
              </a:rPr>
              <a:t>http://commons.wikimedia.org/wiki/File:Apobates_race_(1)_-_Getty_Villa_Collection.jpg?uselang=cs</a:t>
            </a:r>
            <a:r>
              <a:rPr lang="cs-CZ" sz="800"/>
              <a:t> citováno 21.2.2012</a:t>
            </a:r>
          </a:p>
          <a:p>
            <a:endParaRPr lang="cs-CZ" sz="800"/>
          </a:p>
        </p:txBody>
      </p:sp>
      <p:pic>
        <p:nvPicPr>
          <p:cNvPr id="6153" name="Picture 10" descr="File:Kosan atle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26460" r="13062"/>
          <a:stretch>
            <a:fillRect/>
          </a:stretch>
        </p:blipFill>
        <p:spPr bwMode="auto">
          <a:xfrm>
            <a:off x="7740650" y="4005263"/>
            <a:ext cx="1079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ovéPole 9"/>
          <p:cNvSpPr txBox="1">
            <a:spLocks noChangeArrowheads="1"/>
          </p:cNvSpPr>
          <p:nvPr/>
        </p:nvSpPr>
        <p:spPr bwMode="auto">
          <a:xfrm>
            <a:off x="7572375" y="6308725"/>
            <a:ext cx="135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>
                <a:hlinkClick r:id="rId11"/>
              </a:rPr>
              <a:t>http://commons.wikimedia.org/wiki/File:Kosan_atlet.jpg</a:t>
            </a:r>
            <a:r>
              <a:rPr lang="cs-CZ" sz="900"/>
              <a:t> citováno 21.2.2012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6152" grpId="0"/>
      <p:bldP spid="6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5986463" cy="792162"/>
          </a:xfrm>
        </p:spPr>
        <p:txBody>
          <a:bodyPr/>
          <a:lstStyle/>
          <a:p>
            <a:pPr algn="ctr" eaLnBrk="1" hangingPunct="1"/>
            <a:r>
              <a:rPr lang="cs-CZ" sz="3600"/>
              <a:t>řecké divadlo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79388" y="1268413"/>
            <a:ext cx="8964612" cy="30892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/>
              <a:t>= původně slavnosti na počest boha vína  </a:t>
            </a:r>
            <a:r>
              <a:rPr lang="cs-CZ" b="1" dirty="0"/>
              <a:t>Dionýsa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/>
              <a:t>                                             </a:t>
            </a:r>
            <a:r>
              <a:rPr lang="cs-CZ" i="1" dirty="0"/>
              <a:t>hry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i="1" dirty="0"/>
              <a:t>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i="1"/>
              <a:t>                          tragédie                komedie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i="1" dirty="0"/>
              <a:t>                        (vážné hry)           (veselohry)</a:t>
            </a:r>
          </a:p>
        </p:txBody>
      </p:sp>
      <p:sp>
        <p:nvSpPr>
          <p:cNvPr id="9220" name="AutoShape 10" descr="data:image/jpeg;base64,/9j/4AAQSkZJRgABAQAAAQABAAD/2wCEAAkGBhISEBQUEBAQFBAUFBQQFxUVFA8QFhUVFBUVFRQVFBcXHCYfFxkjGRUVHy8gIycpLCwsFR4xNzAqNSYrLCkBCQoKDgwOGg8PGikkHyMqLTUsKi4pLS4sLDQpLSkpKTUqLywsLCwsLCwtLCwsLCwvLC4sLDQsLCwsKSwsKSktL//AABEIAOgA2QMBIgACEQEDEQH/xAAcAAABBAMBAAAAAAAAAAAAAAAAAQIDBQQGBwj/xABEEAABAwICBQkECQEHBQEAAAABAAIDERIEIQUGMVFhBxMUIkFxgZHRMlOToSNCUmJygpKxwaIkM0PC4fDxFWNzg7II/8QAGgEBAAIDAQAAAAAAAAAAAAAAAAQFAQMGAv/EADERAAICAQIEAwcDBQEAAAAAAAABAgMRBCEFEjFBIlFxE2GBkaGx8DLB4RQjQtHxQ//aAAwDAQACEQMRAD8A0Qu4ou4ppKSqyB93FF3FMqiqAfdxRdxTKoqgH3cUXcUyqKoB93FF3FMqiqAfdxRdxTKoqgH3cUXcUyqKoB93FF3FMqiqAfdxRdxTKoqgH3cUXcUyqKoB93FF3FMqiqAfdxRdxTKoqgH3cUXcUyqKoB13FPu4qKqegGHakSHahDIqEiEAqEiEAqEiEAqEiEAqEiEAqEiEAqEiEAqEiEAqEiEAqEiEAqEiEAqEiEAqfVRpyAYdqRDjmkqgFQkqiqAVCSqKoBUJKoqgFQkqtp0ByfYnEAPk/s8BzvkBucPuR7T3mg71rssjWuaTwZUXJ4RrCsZtXMWyPnH4XENipW4xvAA3nLIcSun6M0RhcGP7NFdL7+Wj3/kGxnhTxUn/AFWVrruccT2gkkHgRsVRZxZKWIRyifXoJyWW8HGqoW1a+6BZDIyeBtuHxFTaNkcg9tg3DtA7+wBapVW1VsbYKce5BlFxeGKhJVFVtPIqElUVQCoSVRVAKhJVFUAqElUVQCoSVRVAKnqOqfVARnahIdqSqAchOw+HfI4NjY57zsa1peT3AZrZ8ByZY+TN0TIm75XtYf0tq75LXO2Ff6mkZUW+hqyF0nA8jw/x8YO6KOv9Tz/lWxaP5L9Hs9qOSU/9yRxH6WWhQpcSoXR59DaqZnFY2FxDWglx2AAknuAzW1aF5NcZPQyNGHj23S5OpwjHW86LtejdDQQikMMcY+41rPO0Z+Kmx0IABGzYo1vEJ8rcFg9RrjzYZpuhNS8Lg6OYznZh/iygGh3sbsb37eKsMS8uNXEkrOlCw5WqkstnY8yeSzqjGHQr5WrDlarCVqw5WrSTIMwNKYLn8FPDtc0dJj/FH7QHe2o8VyuNhcQGgkkgAAVJJyAA7ScvNdhwUtkrSdlbT3HJa3qbq6I9I4l7gDHg3Os3F7iRF5Nqe+it+H6tVVzUu2/7f6K3W081ia7k2juStlg6XiXMmIrZE1rwyuwOcfaPdTvO1VumOS7FRAuw7m4mP7nUkHfGTn4E9y6HBUmp2nMrPiyUGHGr1Zl4a8j1PRQSxnc8+yxOa4te0tcDQtcC0g7iDmE1egdKaCw+LbTEwsedgd7L2/heMx3bFoOneSGRtXYOUSN283JRj+4P9l3jar+jiVVv6tmV86JROeIU+kNGywPsnifG/c9pbXuOxw4hY1VZJprKNA5CbVFVkDkJtUVQDkJtUVQDk5R1T6oCMnNCRxzRVYB1Hkww7Y8HJO0fSyTGG7taxjWutG6pJJ8Ny3KOSu0n91oPJjjrsPiIfrMezENHAix/la39S3fDPXDcW5lqXku9Ik6tiyicsuMrAicsuIrTTIWIzo3KaVlzSPFNhwjqZ0ClDaHNXUa5qPiWzK2UlnYo5WqSPRFwq91vAZn/AEUuMjtcfMLGxGOk+0GjgPVQPDBvmRNTlJLlY6XQcf23/wBJ/hVeM0G4ewQ4eRVfpLWfDRGk+OjjO50rrv0Mq75LAh18wjnWxaRicdzi9oPxWj91mUJSjzKDwbIycXhzWfJiY02NcTlaCfJZOhWUwrXU687zK89pt6or+kLC1q0nfEAWi9xADm9rRnmD4b1dRQWtjj93G1vjTNQ7ZYh6kt+JrPYysO1ZsYWPE1ZcYUWpZZ4sZPEFlxhY8QWXEFbUxK+xjcToyOZpZKxr2Ha1zWvb5HJaVpXky0fITaySE74nkD9L7gPCi35zqNJ3BU0pUmdsqscjwa64qecnOMXyQN/wcaO6SKn9TXfwqnEck+NHsOw0g+7LafJ7R+66lKVhyleo8Svj13N39JBnJcVqHpCP2sHMRvZbL/8ABKpcThJIzSWORh3Pa5h/qAXbHYpw9lzh3EprtMyUo+2Rna17WuBG7MKTDi7/AMomHw+X+LOIIWx6/wChI8Ni/oRSGaNs7G/ZuJDmjgC004Gi1uqvK5qyKku5WyWHhip6iqn1XswMJzSVQ7akQF7qZpoYbGRvcfo3Vik/BJkSe42u/KuvMbY4t3H5di4IuvaoaY6Rg43E1ki+gfvNo6jj3tp41XN8c0+Yq5ej/Ys9BZhuDNrjcr3AwBjb30BpXPING9UWj6Fwrs2+SNNaejYx0s8gZhosyTmHEHbTtocgO0+Cp9DJQ8eMvsjdqIuT5V07ly/Sjn/3Ytb9t1ani1vr5J+FcM+tce01BPy2Lzzrfyx4jEOLMHXD4cZA5GV43uOxvc3ZvKoNW9csZDiY3NxEriXtBDnOfWpA7e9dB/SaiS57GvT82IHNX+lHqbHx1aDuy81zDlg01Nh8I0QktMjrS4VBA4Hs3eK6jhn85E0kULmNcRuJAP7qg01oaLERmOdgcw9hUCbjCyNjWUb6Xs4nlIkkkk5nP/lW2C1Qx0zA+LB4h0Z2PEb7T+EkUPgu26O5MsBh5OcbDe8GrecLpGtO8NcSCe+qvsZLkXPJIArnnkArCziy/wDOPz/g8Q0bb8TOK6jnFNx0OFnZKGX+zIHCwN67qV2Cjdi7PzguLj2mmwn9lrWrYLp3yHaGuPi8+lVZ6a1khwUV8zu4DaTwVBrrXqbkox3x0XdllRD2cHlmx4eaL6xcfyyU+QVrhZcO7IObXdcQfImq4XiuXGS76LDNt7L3GvkBl5q30Fy44d5sx2HdG0/XZSZo/EwgGndU8FNp0OorWXWvoQrba5dJM7V0Bv1SR800REHNU+hdKskYJMJK2WEitodcCPuE5tPA5dmSvI8U14yrUbQRQjvClw9lYtlyyXYiy5o9XlGPjn0aBv8A4VTKVY4oF76Dsy9Ux2jG9rz5BQrIucm0SK5RhFZKWUrDlcrnFaId9RwPA5H0VLiGlpIcCDuKjyi49SdXKMuhiylYcpWRKUmBhvlaDsBuPANzNVrJaeFk0nlTnrjI4/dYeKM95ud+zh5rTaqw1i0p0jFzTdj5HFv4B1Wf0gKuXaaeHJVGL7I5ix80mxap9VGnLeeBh2oSE5pEMjltPJ3pfmsVzbj9HOOb7njOM+dW/mWqJzHkEEEggggjsIzBHitGopV1cq33R7rm4SUl2O+RyOAo3aerXZbvcuUcsmnHOmjwrDSONoe4DYXGrW17gD+pdG1f0uMRBHKNrhRw3Pbk8eY8iFr2mOTs4rSbZ5CDh6Aub9otJIaeGefdxqOO0E4afUN3bcqfzLrURdlfg74NK1P5JcTjmCV72YeA5tc8Oc943sYKZcSRwqukarcjGGwsrZZJXzObm0OAY0HfaO3xP8rdcO0AADYMlmRlTZ8Rtv2zheSIXsFXujPiKr9KlrKuc5rWUuLnENA31JyC0flW5Q8Ro5sceGjF8rXHnnC5rKGlGjYXdufkVaav6FlxmhmM0qXTPmBlcHdVzWuddGOrShADTw2LdKrmqUpdPr7zTF8sxcNrPg5pOahxUMktCbWPDjQbaU2rF1mmtgdvcQzzzPyB81T6A5J4cFjBiI55HNYHWRuDaguBbm4UqACewLK1wmq5jB2AuPiaD5D5qDbGtS/tvKJ9cm1uJqzDSNx+075NHqSs7TGqmHxgaMRHdbszcKeRSaCipEzur+ok/wAq7iCq3ZJW80XhktpcuGaJpHkTwcjfoXywv7DUytr95rs6dxXIdZNWpsDiHQYhoDxmHDNj2nY9h7QflQg0IXqSNqqNbdSINIxBswIc2pY8ZObXbQ7tmWxX+h4jZDaxuS+qKq+iL3jscO5M9Z5sJjY2scTFK4NczsJOx1N/Z3eC9RsOVeylVzLVLkXgws7ZpJXSlpq0GlP2C6Ti30YeOXqpOothOTsiuxp5dlDuVksxBJBodvZ/Kr59MU24hre8xN+ZWrcrWnZcNg6wkhz3Wlw7Bl6+dF5+lmc4kucXOOZJJcT3kqPpdDLURcubCz+d0SLLY1YWMs9VjSEoFwc17N/VI/Uw0CbJjY5ha8Wv7Nm37p7e5eXMFpCWF10Mj43jtY5zD8tq6dqTyhHEHmMVTnadV9ABJTaHDYHduWR79udVw6yqPNB5X1PVF8LJYawzecVGWkg7R/uqqtYtI9HwEzwaSTf2Zn5q3kflDvks+aRx2knYBXb59u1aVylaQrNHh2nqwMq7/wAklCf6bf1FRNFV7W+MX6v4E3VT5KvU09Cahdic+KnqNPqgGE5pKpCc0VQC1RVJVFUBunJvpqyV0Dj1ZOuzg9ozHi0f0BdTw7157gxDmOa9ho9pDgdxBqF27VvTDcRCyRv1hmNxGTm+B/hclxvS8k1dHo+vqW+it5oOD7GxxFZcblgRuWVG5VVMjZZEfj4oHR1xLInRt6/0jWOAI7etsXLtbuXuwuj0dGx1Orz0gJbu6jBS7vOXA7VgctmuLrhg4nENpdLTt3N8wa9w3lc21f1ZxONl5vDRF7sqnY1oPa9xyH77qrqNHp1ye1te351Ky578q6mfj+UbSUxq/GzDgwtiHgGABQQ644y8F0zpCaDr9eu7Pb811LRX/wCfI2sacXiJZJDmWQhrGDgXOBLvJqqsZyd4aKZzRFJ1HkCr3E9V2WxbLtVpIbOP0FcbJdH9Toei46MA3ADyFFaRhYOjs2A8T+5Wc4kNcRtDSR3gZLjIrMmXdnkZcQWUzLM7FxfVzlTfDjpYcY6sJlcxryfYoaC4nYOPnlmOs6RwgxeEljjkpz0T4w8dhc2gKuVp5VSSn3K+ck+hZYPSMUhpHLG87mvY4/Io0jJmBuH7rk+pPIS+Kdk2NnH0bg9scJcKlpqLpMiBwHms7lW1qx2Bnhnw5YcK4GN7HMa4c4CSKuHWFW0AofqFTbKlLFdcs5+BGg8PmfY2rTWi4sRE6OZocw9hWjQ8kGAY+53PPb9gyWt82gOp4raNVtZOnYRk/NmMuLmlpNRVpoS09oWdK5QFZbS3FNrz3LBQjNLKya/Nqfo+20YDCgbKhr7v13XfNahpHkxY2ZkuDkMdr2vsfV4FCD1XbfA1710OUrDlKzHVXReVJ/c3LT1vsRwODeu80ZG0yOPBoqf2XH9I4500skrvake554VOQ8BQeC6DrxpLmsHYD18Q63/1szd5m0fmXNaq14RTiMrX32Xw/n7EHiFmZqPkLVFUlUVV4VotU6qZVOqgGOOZSVQdp70lUAtUVSVRVALVbLqXrP0WS15+heak9jHbLu4jI+B7FrNUVWm+mN0HXPoz3XY65KSPRWCxQe0FpVhE5cK1X11kwpDXVdEMh2lg4b2/d8qLrWg9Z4cQ0Fr255bcq7s9h4GhXGajQ2aWW+8ezLiNkbo5j18jk2k9VJtIabmjo4MvF76ey0AbK9u1d21X1cgwcTYoGBrQMz2k9pJ2klGHhaHFwa0OdtIABPee1SnGUJCly1nMoqXRLp6EadeW+XuWzpwFzvWh1MTJudR/mBX5grZZtIcVqWtk1bX97D+4/wAyiX6lX4gj1DStbss9ATXMI3Gvn/wVdxtWj6saTpLQnI5eB/1p5rfIgoyr5ZEu17HnflS1cdhsa51DzcvWB4gUI8qHxO5JqXynYrR5Da87h/duNC0fcdnTuNR3LvGs+qcOPgMUo/C4ZFp7CD2EevYSvPet3J/i8A485G58NcpWgltOy/7B78txK6rSXV31qm3qunv9PeVVyak5x79TvWr3K3o7FR06QyGUj2JyITXg49U+Dlm6Qbh8RGWSczLE6hIJbI00zByqF5SSteRsy+S93cNU8csmsfnuNdd/J1R6hkxcELAA6OONooBkxrQN3YFVYbWrCzS83FMx79tGlruHYd689YXCSTPDI2ue87AASf8Ajiux6haldEZzktDO8Z/dG4f7zPcFXanRw08cynmXZY/6WOnudj2jt5m1yuWK7M0U8pVJrFpbo+HfJXrkWM/G7YfDM+CrIxc2ox6ssMqMXJ9jRddtLc9i3Bp+jiHMt/L7R8XV8gqCqSqKrtKalVWoLsjm5zc5OT7i1RVJVFVtPAtU+qjqnoCNxzKSqsyM0iGMlbVFVZIQZK2qKqyQgyVtVPg8dJE66N5a7h28CNhHestLRYcVJYfQypNPKNt1e5VJI6NmFW7KgFzf07W+Fe5bqzWuHEND4niuwitRXgf4IBXHrOClhvaasJad4JCp9Twiu1eDb7E6rWuLzNZ9/c6xNpDiqvSOID2ObXs+YzC0pumsSBS/za30WJicVLJ7b3Ebtg8hkoFfBbFLeSJ0uI1JbJmU/WQRSNLetQ9amy36w4mi7Tq5pMTwtcCCQACd+VQ7xFD5rgdnBbryfaxGMmJxyLSPynZ+lx8nFSddoY11qcO3Ui06h3ScH8DrcGKBPBZnPtcKOAI2UIC1GDSNFnRaR4qgr1jhs0SbNJki0tyXaKxJq7CRsefrRXQ+YYQD5LXsTyLaOiNebkcOMklPkQtxi0hxT8RjLm071OfEHOO0mviyNHTuMuhreA0Bh8OKQQsYOAAr37/FSyuWRK5Uel9OxQtq5w4dtTuaO0qP4pvHVssI4Sy+iJMbimsaXPcGtAJJOQAG0lcp1n1gOKlqKiJlQwH5uPE0HcAAs7TesD8QaZtjBqG127i7efkPmqpdDoND7L+5Z+rsvL+Ss1Wr9p4IdPuVtUVVkhW5X5K2qKqyQgyVtU+qz06iDIjtqRK7akQwCEIQAhCEAJQUiEA8SFOGIKiQgJulFIZyo6JQxZApkKdh8S5jg5p6wNf9O5IIk8QLDSksM9JtPKN40RrA2VooaOAzado9RxVvFj+K5myEg1BIO8ZFWOH0tM361w+8K/Pauc1HBW3mp/Bl1VxKLWLVv5o6NHpDiny6dZGCXu2dlQPMnILn7tYZqZBg/V6qrxc0khrI8nhsA7gMlop4JY5Zm0l8z1br6UvCm38jYtOa+l1WwjLfmG+A2u8cuC1LEYl0jrnuLnHtP7DcOCcYUwxLoaNJXQvCt/PuVFt87evTyI0JxakopJoEQhCAEIQgBPTE9ANJzSVTXOzSXIB9UVTLkXIB9UVTLkXIB9UVTLkXIB9UVTLkXICSqA9R3IuQyTCVOE6x7kXIDKGJS9KWJci5AZfSknSVi3IuWQZBnTTKobkXICUvSVUdyLlgwPqiqZci5APqiqZci5APqn1UNydcgIic0XKNxzSVQyS3IuUVUVQEtyLlFVFUBLci5RVRVAS3IuUVUVQEtyLlFVFUBLci5RVRVAS3IuUVUVQEtyLlFVFUBLci5RVRVAS3IuUVUVQEtyLlFVFUBLci5RVRVASXJ9VBVPqgInHNJcpHYGWv91L8OT0R0GX3Mvw5PRDJHci5SdBl9zL8OT0R0GX3Mvw5PRAR3IuUnQZfcy/Dk9EdBl9zL8OT0QEdyLlJ0GX3Mvw5PRHQZfcy/Dk9EBHci5SdBl9zL8OT0R0GX3Mvw5PRAR3IuUnQZfcy/Dk9EdBl9zL8OT0QEdyLlJ0GX3Mvw5PRHQZfcy/Dk9EBHci5SdBl9zL8OT0R0GX3Mvw5PRAR3IuUnQZfcy/Dk9EdBl9zL8OT0QEdyLlJ0GX3Mvw5PRHQZfcy/Dk9EBHci5SdBl9zL8OT0R0GX3Mvw5PRAR3IuUnQZfcy/Dk9EdBl9zL8OT0QEdyLlJ0GX3Mvw5PRHQZfcy/Dk9EBHcnVS9Bl9zL8OT0T+gy+6l+HJ6ID0LpKXSHSZXRPkGGa7DtDbQ4uD3YfnDGObqaAy3OvoBUWgi4YcmsulOba5uGo/wClLmnD4r2WlnM0+kyLmuJO2hq2lWmqIQ8mTgtYtJOntkwpZF0kx3c1iHHmrgGkkvAblcTJm3qgUqQl0hrHjg6TmoJObvhEZdhcW8829rS977Xgkgl9WhtW2AH2wQIQCazY7SQne2ATNw/MiySJjMQ4P5yEveWE1JDS9gYNvWcAadWog0ppYECXpodfH7MMcsbRc64SOZFV4sDPYyLn+0yhAEICw0didJ2ML34hxvxLSHQxscf7NdCdzWtmBYKmjzQ3UICk1cxekDPCJ34p0Rjm5wyQxwtJD3CJ+TaxuIA+jJqMtoqQqEBt953nzKLzvPmUqEAl53nzKLzvPmUqEAl53nzKLzvPmUqEAl53nzKLzvPmUqEAl53nzKLzvPmUqEAl53nzKLzvPmUqEAl53nzKLzvPmUqEAl53nzKLzvPmUqEAl53nzKLzvPmUqEAl53nzKLzvPmUqEB//2Q=="/>
          <p:cNvSpPr>
            <a:spLocks noChangeAspect="1" noChangeArrowheads="1"/>
          </p:cNvSpPr>
          <p:nvPr/>
        </p:nvSpPr>
        <p:spPr bwMode="auto">
          <a:xfrm>
            <a:off x="63500" y="-1071563"/>
            <a:ext cx="2066925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1" name="AutoShape 12" descr="data:image/jpeg;base64,/9j/4AAQSkZJRgABAQAAAQABAAD/2wCEAAkGBhISEBQUEBAQFBAUFBQQFxUVFA8QFhUVFBUVFRQVFBcXHCYfFxkjGRUVHy8gIycpLCwsFR4xNzAqNSYrLCkBCQoKDgwOGg8PGikkHyMqLTUsKi4pLS4sLDQpLSkpKTUqLywsLCwsLCwtLCwsLCwvLC4sLDQsLCwsKSwsKSktL//AABEIAOgA2QMBIgACEQEDEQH/xAAcAAABBAMBAAAAAAAAAAAAAAAAAQIDBQQGBwj/xABEEAABAwICBQkECQEHBQEAAAABAAIDERIEIQUGMVFhBxMUIkFxgZHRMlOToSNCUmJygpKxwaIkM0PC4fDxFWNzg7II/8QAGgEBAAIDAQAAAAAAAAAAAAAAAAQFAQMGAv/EADERAAICAQIEAwcDBQEAAAAAAAABAgMRBCEFEjFBIlFxE2GBkaGx8DLB4RQjQtHxQ//aAAwDAQACEQMRAD8A0Qu4ou4ppKSqyB93FF3FMqiqAfdxRdxTKoqgH3cUXcUyqKoB93FF3FMqiqAfdxRdxTKoqgH3cUXcUyqKoB93FF3FMqiqAfdxRdxTKoqgH3cUXcUyqKoB93FF3FMqiqAfdxRdxTKoqgH3cUXcUyqKoB13FPu4qKqegGHakSHahDIqEiEAqEiEAqEiEAqEiEAqEiEAqEiEAqEiEAqEiEAqEiEAqEiEAqEiEAqEiEAqfVRpyAYdqRDjmkqgFQkqiqAVCSqKoBUJKoqgFQkqtp0ByfYnEAPk/s8BzvkBucPuR7T3mg71rssjWuaTwZUXJ4RrCsZtXMWyPnH4XENipW4xvAA3nLIcSun6M0RhcGP7NFdL7+Wj3/kGxnhTxUn/AFWVrruccT2gkkHgRsVRZxZKWIRyifXoJyWW8HGqoW1a+6BZDIyeBtuHxFTaNkcg9tg3DtA7+wBapVW1VsbYKce5BlFxeGKhJVFVtPIqElUVQCoSVRVAKhJVFUAqElUVQCoSVRVAKnqOqfVARnahIdqSqAchOw+HfI4NjY57zsa1peT3AZrZ8ByZY+TN0TIm75XtYf0tq75LXO2Ff6mkZUW+hqyF0nA8jw/x8YO6KOv9Tz/lWxaP5L9Hs9qOSU/9yRxH6WWhQpcSoXR59DaqZnFY2FxDWglx2AAknuAzW1aF5NcZPQyNGHj23S5OpwjHW86LtejdDQQikMMcY+41rPO0Z+Kmx0IABGzYo1vEJ8rcFg9RrjzYZpuhNS8Lg6OYznZh/iygGh3sbsb37eKsMS8uNXEkrOlCw5WqkstnY8yeSzqjGHQr5WrDlarCVqw5WrSTIMwNKYLn8FPDtc0dJj/FH7QHe2o8VyuNhcQGgkkgAAVJJyAA7ScvNdhwUtkrSdlbT3HJa3qbq6I9I4l7gDHg3Os3F7iRF5Nqe+it+H6tVVzUu2/7f6K3W081ia7k2juStlg6XiXMmIrZE1rwyuwOcfaPdTvO1VumOS7FRAuw7m4mP7nUkHfGTn4E9y6HBUmp2nMrPiyUGHGr1Zl4a8j1PRQSxnc8+yxOa4te0tcDQtcC0g7iDmE1egdKaCw+LbTEwsedgd7L2/heMx3bFoOneSGRtXYOUSN283JRj+4P9l3jar+jiVVv6tmV86JROeIU+kNGywPsnifG/c9pbXuOxw4hY1VZJprKNA5CbVFVkDkJtUVQDkJtUVQDk5R1T6oCMnNCRxzRVYB1Hkww7Y8HJO0fSyTGG7taxjWutG6pJJ8Ny3KOSu0n91oPJjjrsPiIfrMezENHAix/la39S3fDPXDcW5lqXku9Ik6tiyicsuMrAicsuIrTTIWIzo3KaVlzSPFNhwjqZ0ClDaHNXUa5qPiWzK2UlnYo5WqSPRFwq91vAZn/AEUuMjtcfMLGxGOk+0GjgPVQPDBvmRNTlJLlY6XQcf23/wBJ/hVeM0G4ewQ4eRVfpLWfDRGk+OjjO50rrv0Mq75LAh18wjnWxaRicdzi9oPxWj91mUJSjzKDwbIycXhzWfJiY02NcTlaCfJZOhWUwrXU687zK89pt6or+kLC1q0nfEAWi9xADm9rRnmD4b1dRQWtjj93G1vjTNQ7ZYh6kt+JrPYysO1ZsYWPE1ZcYUWpZZ4sZPEFlxhY8QWXEFbUxK+xjcToyOZpZKxr2Ha1zWvb5HJaVpXky0fITaySE74nkD9L7gPCi35zqNJ3BU0pUmdsqscjwa64qecnOMXyQN/wcaO6SKn9TXfwqnEck+NHsOw0g+7LafJ7R+66lKVhyleo8Svj13N39JBnJcVqHpCP2sHMRvZbL/8ABKpcThJIzSWORh3Pa5h/qAXbHYpw9lzh3EprtMyUo+2Rna17WuBG7MKTDi7/AMomHw+X+LOIIWx6/wChI8Ni/oRSGaNs7G/ZuJDmjgC004Gi1uqvK5qyKku5WyWHhip6iqn1XswMJzSVQ7akQF7qZpoYbGRvcfo3Vik/BJkSe42u/KuvMbY4t3H5di4IuvaoaY6Rg43E1ki+gfvNo6jj3tp41XN8c0+Yq5ej/Ys9BZhuDNrjcr3AwBjb30BpXPING9UWj6Fwrs2+SNNaejYx0s8gZhosyTmHEHbTtocgO0+Cp9DJQ8eMvsjdqIuT5V07ly/Sjn/3Ytb9t1ani1vr5J+FcM+tce01BPy2Lzzrfyx4jEOLMHXD4cZA5GV43uOxvc3ZvKoNW9csZDiY3NxEriXtBDnOfWpA7e9dB/SaiS57GvT82IHNX+lHqbHx1aDuy81zDlg01Nh8I0QktMjrS4VBA4Hs3eK6jhn85E0kULmNcRuJAP7qg01oaLERmOdgcw9hUCbjCyNjWUb6Xs4nlIkkkk5nP/lW2C1Qx0zA+LB4h0Z2PEb7T+EkUPgu26O5MsBh5OcbDe8GrecLpGtO8NcSCe+qvsZLkXPJIArnnkArCziy/wDOPz/g8Q0bb8TOK6jnFNx0OFnZKGX+zIHCwN67qV2Cjdi7PzguLj2mmwn9lrWrYLp3yHaGuPi8+lVZ6a1khwUV8zu4DaTwVBrrXqbkox3x0XdllRD2cHlmx4eaL6xcfyyU+QVrhZcO7IObXdcQfImq4XiuXGS76LDNt7L3GvkBl5q30Fy44d5sx2HdG0/XZSZo/EwgGndU8FNp0OorWXWvoQrba5dJM7V0Bv1SR800REHNU+hdKskYJMJK2WEitodcCPuE5tPA5dmSvI8U14yrUbQRQjvClw9lYtlyyXYiy5o9XlGPjn0aBv8A4VTKVY4oF76Dsy9Ux2jG9rz5BQrIucm0SK5RhFZKWUrDlcrnFaId9RwPA5H0VLiGlpIcCDuKjyi49SdXKMuhiylYcpWRKUmBhvlaDsBuPANzNVrJaeFk0nlTnrjI4/dYeKM95ud+zh5rTaqw1i0p0jFzTdj5HFv4B1Wf0gKuXaaeHJVGL7I5ix80mxap9VGnLeeBh2oSE5pEMjltPJ3pfmsVzbj9HOOb7njOM+dW/mWqJzHkEEEggggjsIzBHitGopV1cq33R7rm4SUl2O+RyOAo3aerXZbvcuUcsmnHOmjwrDSONoe4DYXGrW17gD+pdG1f0uMRBHKNrhRw3Pbk8eY8iFr2mOTs4rSbZ5CDh6Aub9otJIaeGefdxqOO0E4afUN3bcqfzLrURdlfg74NK1P5JcTjmCV72YeA5tc8Oc943sYKZcSRwqukarcjGGwsrZZJXzObm0OAY0HfaO3xP8rdcO0AADYMlmRlTZ8Rtv2zheSIXsFXujPiKr9KlrKuc5rWUuLnENA31JyC0flW5Q8Ro5sceGjF8rXHnnC5rKGlGjYXdufkVaav6FlxmhmM0qXTPmBlcHdVzWuddGOrShADTw2LdKrmqUpdPr7zTF8sxcNrPg5pOahxUMktCbWPDjQbaU2rF1mmtgdvcQzzzPyB81T6A5J4cFjBiI55HNYHWRuDaguBbm4UqACewLK1wmq5jB2AuPiaD5D5qDbGtS/tvKJ9cm1uJqzDSNx+075NHqSs7TGqmHxgaMRHdbszcKeRSaCipEzur+ok/wAq7iCq3ZJW80XhktpcuGaJpHkTwcjfoXywv7DUytr95rs6dxXIdZNWpsDiHQYhoDxmHDNj2nY9h7QflQg0IXqSNqqNbdSINIxBswIc2pY8ZObXbQ7tmWxX+h4jZDaxuS+qKq+iL3jscO5M9Z5sJjY2scTFK4NczsJOx1N/Z3eC9RsOVeylVzLVLkXgws7ZpJXSlpq0GlP2C6Ti30YeOXqpOothOTsiuxp5dlDuVksxBJBodvZ/Kr59MU24hre8xN+ZWrcrWnZcNg6wkhz3Wlw7Bl6+dF5+lmc4kucXOOZJJcT3kqPpdDLURcubCz+d0SLLY1YWMs9VjSEoFwc17N/VI/Uw0CbJjY5ha8Wv7Nm37p7e5eXMFpCWF10Mj43jtY5zD8tq6dqTyhHEHmMVTnadV9ABJTaHDYHduWR79udVw6yqPNB5X1PVF8LJYawzecVGWkg7R/uqqtYtI9HwEzwaSTf2Zn5q3kflDvks+aRx2knYBXb59u1aVylaQrNHh2nqwMq7/wAklCf6bf1FRNFV7W+MX6v4E3VT5KvU09Cahdic+KnqNPqgGE5pKpCc0VQC1RVJVFUBunJvpqyV0Dj1ZOuzg9ozHi0f0BdTw7157gxDmOa9ho9pDgdxBqF27VvTDcRCyRv1hmNxGTm+B/hclxvS8k1dHo+vqW+it5oOD7GxxFZcblgRuWVG5VVMjZZEfj4oHR1xLInRt6/0jWOAI7etsXLtbuXuwuj0dGx1Orz0gJbu6jBS7vOXA7VgctmuLrhg4nENpdLTt3N8wa9w3lc21f1ZxONl5vDRF7sqnY1oPa9xyH77qrqNHp1ye1te351Ky578q6mfj+UbSUxq/GzDgwtiHgGABQQ644y8F0zpCaDr9eu7Pb811LRX/wCfI2sacXiJZJDmWQhrGDgXOBLvJqqsZyd4aKZzRFJ1HkCr3E9V2WxbLtVpIbOP0FcbJdH9Toei46MA3ADyFFaRhYOjs2A8T+5Wc4kNcRtDSR3gZLjIrMmXdnkZcQWUzLM7FxfVzlTfDjpYcY6sJlcxryfYoaC4nYOPnlmOs6RwgxeEljjkpz0T4w8dhc2gKuVp5VSSn3K+ck+hZYPSMUhpHLG87mvY4/Io0jJmBuH7rk+pPIS+Kdk2NnH0bg9scJcKlpqLpMiBwHms7lW1qx2Bnhnw5YcK4GN7HMa4c4CSKuHWFW0AofqFTbKlLFdcs5+BGg8PmfY2rTWi4sRE6OZocw9hWjQ8kGAY+53PPb9gyWt82gOp4raNVtZOnYRk/NmMuLmlpNRVpoS09oWdK5QFZbS3FNrz3LBQjNLKya/Nqfo+20YDCgbKhr7v13XfNahpHkxY2ZkuDkMdr2vsfV4FCD1XbfA1710OUrDlKzHVXReVJ/c3LT1vsRwODeu80ZG0yOPBoqf2XH9I4500skrvake554VOQ8BQeC6DrxpLmsHYD18Q63/1szd5m0fmXNaq14RTiMrX32Xw/n7EHiFmZqPkLVFUlUVV4VotU6qZVOqgGOOZSVQdp70lUAtUVSVRVALVbLqXrP0WS15+heak9jHbLu4jI+B7FrNUVWm+mN0HXPoz3XY65KSPRWCxQe0FpVhE5cK1X11kwpDXVdEMh2lg4b2/d8qLrWg9Z4cQ0Fr255bcq7s9h4GhXGajQ2aWW+8ezLiNkbo5j18jk2k9VJtIabmjo4MvF76ey0AbK9u1d21X1cgwcTYoGBrQMz2k9pJ2klGHhaHFwa0OdtIABPee1SnGUJCly1nMoqXRLp6EadeW+XuWzpwFzvWh1MTJudR/mBX5grZZtIcVqWtk1bX97D+4/wAyiX6lX4gj1DStbss9ATXMI3Gvn/wVdxtWj6saTpLQnI5eB/1p5rfIgoyr5ZEu17HnflS1cdhsa51DzcvWB4gUI8qHxO5JqXynYrR5Da87h/duNC0fcdnTuNR3LvGs+qcOPgMUo/C4ZFp7CD2EevYSvPet3J/i8A485G58NcpWgltOy/7B78txK6rSXV31qm3qunv9PeVVyak5x79TvWr3K3o7FR06QyGUj2JyITXg49U+Dlm6Qbh8RGWSczLE6hIJbI00zByqF5SSteRsy+S93cNU8csmsfnuNdd/J1R6hkxcELAA6OONooBkxrQN3YFVYbWrCzS83FMx79tGlruHYd689YXCSTPDI2ue87AASf8Ajiux6haldEZzktDO8Z/dG4f7zPcFXanRw08cynmXZY/6WOnudj2jt5m1yuWK7M0U8pVJrFpbo+HfJXrkWM/G7YfDM+CrIxc2ox6ssMqMXJ9jRddtLc9i3Bp+jiHMt/L7R8XV8gqCqSqKrtKalVWoLsjm5zc5OT7i1RVJVFVtPAtU+qjqnoCNxzKSqsyM0iGMlbVFVZIQZK2qKqyQgyVtVPg8dJE66N5a7h28CNhHestLRYcVJYfQypNPKNt1e5VJI6NmFW7KgFzf07W+Fe5bqzWuHEND4niuwitRXgf4IBXHrOClhvaasJad4JCp9Twiu1eDb7E6rWuLzNZ9/c6xNpDiqvSOID2ObXs+YzC0pumsSBS/za30WJicVLJ7b3Ebtg8hkoFfBbFLeSJ0uI1JbJmU/WQRSNLetQ9amy36w4mi7Tq5pMTwtcCCQACd+VQ7xFD5rgdnBbryfaxGMmJxyLSPynZ+lx8nFSddoY11qcO3Ui06h3ScH8DrcGKBPBZnPtcKOAI2UIC1GDSNFnRaR4qgr1jhs0SbNJki0tyXaKxJq7CRsefrRXQ+YYQD5LXsTyLaOiNebkcOMklPkQtxi0hxT8RjLm071OfEHOO0mviyNHTuMuhreA0Bh8OKQQsYOAAr37/FSyuWRK5Uel9OxQtq5w4dtTuaO0qP4pvHVssI4Sy+iJMbimsaXPcGtAJJOQAG0lcp1n1gOKlqKiJlQwH5uPE0HcAAs7TesD8QaZtjBqG127i7efkPmqpdDoND7L+5Z+rsvL+Ss1Wr9p4IdPuVtUVVkhW5X5K2qKqyQgyVtU+qz06iDIjtqRK7akQwCEIQAhCEAJQUiEA8SFOGIKiQgJulFIZyo6JQxZApkKdh8S5jg5p6wNf9O5IIk8QLDSksM9JtPKN40RrA2VooaOAzado9RxVvFj+K5myEg1BIO8ZFWOH0tM361w+8K/Pauc1HBW3mp/Bl1VxKLWLVv5o6NHpDiny6dZGCXu2dlQPMnILn7tYZqZBg/V6qrxc0khrI8nhsA7gMlop4JY5Zm0l8z1br6UvCm38jYtOa+l1WwjLfmG+A2u8cuC1LEYl0jrnuLnHtP7DcOCcYUwxLoaNJXQvCt/PuVFt87evTyI0JxakopJoEQhCAEIQgBPTE9ANJzSVTXOzSXIB9UVTLkXIB9UVTLkXIB9UVTLkXIB9UVTLkXICSqA9R3IuQyTCVOE6x7kXIDKGJS9KWJci5AZfSknSVi3IuWQZBnTTKobkXICUvSVUdyLlgwPqiqZci5APqiqZci5APqn1UNydcgIic0XKNxzSVQyS3IuUVUVQEtyLlFVFUBLci5RVRVAS3IuUVUVQEtyLlFVFUBLci5RVRVAS3IuUVUVQEtyLlFVFUBLci5RVRVAS3IuUVUVQEtyLlFVFUBLci5RVRVASXJ9VBVPqgInHNJcpHYGWv91L8OT0R0GX3Mvw5PRDJHci5SdBl9zL8OT0R0GX3Mvw5PRAR3IuUnQZfcy/Dk9EdBl9zL8OT0QEdyLlJ0GX3Mvw5PRHQZfcy/Dk9EBHci5SdBl9zL8OT0R0GX3Mvw5PRAR3IuUnQZfcy/Dk9EdBl9zL8OT0QEdyLlJ0GX3Mvw5PRHQZfcy/Dk9EBHci5SdBl9zL8OT0R0GX3Mvw5PRAR3IuUnQZfcy/Dk9EdBl9zL8OT0QEdyLlJ0GX3Mvw5PRHQZfcy/Dk9EBHci5SdBl9zL8OT0R0GX3Mvw5PRAR3IuUnQZfcy/Dk9EdBl9zL8OT0QEdyLlJ0GX3Mvw5PRHQZfcy/Dk9EBHcnVS9Bl9zL8OT0T+gy+6l+HJ6ID0LpKXSHSZXRPkGGa7DtDbQ4uD3YfnDGObqaAy3OvoBUWgi4YcmsulOba5uGo/wClLmnD4r2WlnM0+kyLmuJO2hq2lWmqIQ8mTgtYtJOntkwpZF0kx3c1iHHmrgGkkvAblcTJm3qgUqQl0hrHjg6TmoJObvhEZdhcW8829rS977Xgkgl9WhtW2AH2wQIQCazY7SQne2ATNw/MiySJjMQ4P5yEveWE1JDS9gYNvWcAadWog0ppYECXpodfH7MMcsbRc64SOZFV4sDPYyLn+0yhAEICw0didJ2ML34hxvxLSHQxscf7NdCdzWtmBYKmjzQ3UICk1cxekDPCJ34p0Rjm5wyQxwtJD3CJ+TaxuIA+jJqMtoqQqEBt953nzKLzvPmUqEAl53nzKLzvPmUqEAl53nzKLzvPmUqEAl53nzKLzvPmUqEAl53nzKLzvPmUqEAl53nzKLzvPmUqEAl53nzKLzvPmUqEAl53nzKLzvPmUqEAl53nzKLzvPmUqEAl53nzKLzvPmUqEB//2Q=="/>
          <p:cNvSpPr>
            <a:spLocks noChangeAspect="1" noChangeArrowheads="1"/>
          </p:cNvSpPr>
          <p:nvPr/>
        </p:nvSpPr>
        <p:spPr bwMode="auto">
          <a:xfrm>
            <a:off x="63500" y="-1071563"/>
            <a:ext cx="2066925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2" name="AutoShape 14" descr="data:image/jpeg;base64,/9j/4AAQSkZJRgABAQAAAQABAAD/2wCEAAkGBhISEBQUEBAQFBAUFBQQFxUVFA8QFhUVFBUVFRQVFBcXHCYfFxkjGRUVHy8gIycpLCwsFR4xNzAqNSYrLCkBCQoKDgwOGg8PGikkHyMqLTUsKi4pLS4sLDQpLSkpKTUqLywsLCwsLCwtLCwsLCwvLC4sLDQsLCwsKSwsKSktL//AABEIAOgA2QMBIgACEQEDEQH/xAAcAAABBAMBAAAAAAAAAAAAAAAAAQIDBQQGBwj/xABEEAABAwICBQkECQEHBQEAAAABAAIDERIEIQUGMVFhBxMUIkFxgZHRMlOToSNCUmJygpKxwaIkM0PC4fDxFWNzg7II/8QAGgEBAAIDAQAAAAAAAAAAAAAAAAQFAQMGAv/EADERAAICAQIEAwcDBQEAAAAAAAABAgMRBCEFEjFBIlFxE2GBkaGx8DLB4RQjQtHxQ//aAAwDAQACEQMRAD8A0Qu4ou4ppKSqyB93FF3FMqiqAfdxRdxTKoqgH3cUXcUyqKoB93FF3FMqiqAfdxRdxTKoqgH3cUXcUyqKoB93FF3FMqiqAfdxRdxTKoqgH3cUXcUyqKoB93FF3FMqiqAfdxRdxTKoqgH3cUXcUyqKoB13FPu4qKqegGHakSHahDIqEiEAqEiEAqEiEAqEiEAqEiEAqEiEAqEiEAqEiEAqEiEAqEiEAqEiEAqEiEAqfVRpyAYdqRDjmkqgFQkqiqAVCSqKoBUJKoqgFQkqtp0ByfYnEAPk/s8BzvkBucPuR7T3mg71rssjWuaTwZUXJ4RrCsZtXMWyPnH4XENipW4xvAA3nLIcSun6M0RhcGP7NFdL7+Wj3/kGxnhTxUn/AFWVrruccT2gkkHgRsVRZxZKWIRyifXoJyWW8HGqoW1a+6BZDIyeBtuHxFTaNkcg9tg3DtA7+wBapVW1VsbYKce5BlFxeGKhJVFVtPIqElUVQCoSVRVAKhJVFUAqElUVQCoSVRVAKnqOqfVARnahIdqSqAchOw+HfI4NjY57zsa1peT3AZrZ8ByZY+TN0TIm75XtYf0tq75LXO2Ff6mkZUW+hqyF0nA8jw/x8YO6KOv9Tz/lWxaP5L9Hs9qOSU/9yRxH6WWhQpcSoXR59DaqZnFY2FxDWglx2AAknuAzW1aF5NcZPQyNGHj23S5OpwjHW86LtejdDQQikMMcY+41rPO0Z+Kmx0IABGzYo1vEJ8rcFg9RrjzYZpuhNS8Lg6OYznZh/iygGh3sbsb37eKsMS8uNXEkrOlCw5WqkstnY8yeSzqjGHQr5WrDlarCVqw5WrSTIMwNKYLn8FPDtc0dJj/FH7QHe2o8VyuNhcQGgkkgAAVJJyAA7ScvNdhwUtkrSdlbT3HJa3qbq6I9I4l7gDHg3Os3F7iRF5Nqe+it+H6tVVzUu2/7f6K3W081ia7k2juStlg6XiXMmIrZE1rwyuwOcfaPdTvO1VumOS7FRAuw7m4mP7nUkHfGTn4E9y6HBUmp2nMrPiyUGHGr1Zl4a8j1PRQSxnc8+yxOa4te0tcDQtcC0g7iDmE1egdKaCw+LbTEwsedgd7L2/heMx3bFoOneSGRtXYOUSN283JRj+4P9l3jar+jiVVv6tmV86JROeIU+kNGywPsnifG/c9pbXuOxw4hY1VZJprKNA5CbVFVkDkJtUVQDkJtUVQDk5R1T6oCMnNCRxzRVYB1Hkww7Y8HJO0fSyTGG7taxjWutG6pJJ8Ny3KOSu0n91oPJjjrsPiIfrMezENHAix/la39S3fDPXDcW5lqXku9Ik6tiyicsuMrAicsuIrTTIWIzo3KaVlzSPFNhwjqZ0ClDaHNXUa5qPiWzK2UlnYo5WqSPRFwq91vAZn/AEUuMjtcfMLGxGOk+0GjgPVQPDBvmRNTlJLlY6XQcf23/wBJ/hVeM0G4ewQ4eRVfpLWfDRGk+OjjO50rrv0Mq75LAh18wjnWxaRicdzi9oPxWj91mUJSjzKDwbIycXhzWfJiY02NcTlaCfJZOhWUwrXU687zK89pt6or+kLC1q0nfEAWi9xADm9rRnmD4b1dRQWtjj93G1vjTNQ7ZYh6kt+JrPYysO1ZsYWPE1ZcYUWpZZ4sZPEFlxhY8QWXEFbUxK+xjcToyOZpZKxr2Ha1zWvb5HJaVpXky0fITaySE74nkD9L7gPCi35zqNJ3BU0pUmdsqscjwa64qecnOMXyQN/wcaO6SKn9TXfwqnEck+NHsOw0g+7LafJ7R+66lKVhyleo8Svj13N39JBnJcVqHpCP2sHMRvZbL/8ABKpcThJIzSWORh3Pa5h/qAXbHYpw9lzh3EprtMyUo+2Rna17WuBG7MKTDi7/AMomHw+X+LOIIWx6/wChI8Ni/oRSGaNs7G/ZuJDmjgC004Gi1uqvK5qyKku5WyWHhip6iqn1XswMJzSVQ7akQF7qZpoYbGRvcfo3Vik/BJkSe42u/KuvMbY4t3H5di4IuvaoaY6Rg43E1ki+gfvNo6jj3tp41XN8c0+Yq5ej/Ys9BZhuDNrjcr3AwBjb30BpXPING9UWj6Fwrs2+SNNaejYx0s8gZhosyTmHEHbTtocgO0+Cp9DJQ8eMvsjdqIuT5V07ly/Sjn/3Ytb9t1ani1vr5J+FcM+tce01BPy2Lzzrfyx4jEOLMHXD4cZA5GV43uOxvc3ZvKoNW9csZDiY3NxEriXtBDnOfWpA7e9dB/SaiS57GvT82IHNX+lHqbHx1aDuy81zDlg01Nh8I0QktMjrS4VBA4Hs3eK6jhn85E0kULmNcRuJAP7qg01oaLERmOdgcw9hUCbjCyNjWUb6Xs4nlIkkkk5nP/lW2C1Qx0zA+LB4h0Z2PEb7T+EkUPgu26O5MsBh5OcbDe8GrecLpGtO8NcSCe+qvsZLkXPJIArnnkArCziy/wDOPz/g8Q0bb8TOK6jnFNx0OFnZKGX+zIHCwN67qV2Cjdi7PzguLj2mmwn9lrWrYLp3yHaGuPi8+lVZ6a1khwUV8zu4DaTwVBrrXqbkox3x0XdllRD2cHlmx4eaL6xcfyyU+QVrhZcO7IObXdcQfImq4XiuXGS76LDNt7L3GvkBl5q30Fy44d5sx2HdG0/XZSZo/EwgGndU8FNp0OorWXWvoQrba5dJM7V0Bv1SR800REHNU+hdKskYJMJK2WEitodcCPuE5tPA5dmSvI8U14yrUbQRQjvClw9lYtlyyXYiy5o9XlGPjn0aBv8A4VTKVY4oF76Dsy9Ux2jG9rz5BQrIucm0SK5RhFZKWUrDlcrnFaId9RwPA5H0VLiGlpIcCDuKjyi49SdXKMuhiylYcpWRKUmBhvlaDsBuPANzNVrJaeFk0nlTnrjI4/dYeKM95ud+zh5rTaqw1i0p0jFzTdj5HFv4B1Wf0gKuXaaeHJVGL7I5ix80mxap9VGnLeeBh2oSE5pEMjltPJ3pfmsVzbj9HOOb7njOM+dW/mWqJzHkEEEggggjsIzBHitGopV1cq33R7rm4SUl2O+RyOAo3aerXZbvcuUcsmnHOmjwrDSONoe4DYXGrW17gD+pdG1f0uMRBHKNrhRw3Pbk8eY8iFr2mOTs4rSbZ5CDh6Aub9otJIaeGefdxqOO0E4afUN3bcqfzLrURdlfg74NK1P5JcTjmCV72YeA5tc8Oc943sYKZcSRwqukarcjGGwsrZZJXzObm0OAY0HfaO3xP8rdcO0AADYMlmRlTZ8Rtv2zheSIXsFXujPiKr9KlrKuc5rWUuLnENA31JyC0flW5Q8Ro5sceGjF8rXHnnC5rKGlGjYXdufkVaav6FlxmhmM0qXTPmBlcHdVzWuddGOrShADTw2LdKrmqUpdPr7zTF8sxcNrPg5pOahxUMktCbWPDjQbaU2rF1mmtgdvcQzzzPyB81T6A5J4cFjBiI55HNYHWRuDaguBbm4UqACewLK1wmq5jB2AuPiaD5D5qDbGtS/tvKJ9cm1uJqzDSNx+075NHqSs7TGqmHxgaMRHdbszcKeRSaCipEzur+ok/wAq7iCq3ZJW80XhktpcuGaJpHkTwcjfoXywv7DUytr95rs6dxXIdZNWpsDiHQYhoDxmHDNj2nY9h7QflQg0IXqSNqqNbdSINIxBswIc2pY8ZObXbQ7tmWxX+h4jZDaxuS+qKq+iL3jscO5M9Z5sJjY2scTFK4NczsJOx1N/Z3eC9RsOVeylVzLVLkXgws7ZpJXSlpq0GlP2C6Ti30YeOXqpOothOTsiuxp5dlDuVksxBJBodvZ/Kr59MU24hre8xN+ZWrcrWnZcNg6wkhz3Wlw7Bl6+dF5+lmc4kucXOOZJJcT3kqPpdDLURcubCz+d0SLLY1YWMs9VjSEoFwc17N/VI/Uw0CbJjY5ha8Wv7Nm37p7e5eXMFpCWF10Mj43jtY5zD8tq6dqTyhHEHmMVTnadV9ABJTaHDYHduWR79udVw6yqPNB5X1PVF8LJYawzecVGWkg7R/uqqtYtI9HwEzwaSTf2Zn5q3kflDvks+aRx2knYBXb59u1aVylaQrNHh2nqwMq7/wAklCf6bf1FRNFV7W+MX6v4E3VT5KvU09Cahdic+KnqNPqgGE5pKpCc0VQC1RVJVFUBunJvpqyV0Dj1ZOuzg9ozHi0f0BdTw7157gxDmOa9ho9pDgdxBqF27VvTDcRCyRv1hmNxGTm+B/hclxvS8k1dHo+vqW+it5oOD7GxxFZcblgRuWVG5VVMjZZEfj4oHR1xLInRt6/0jWOAI7etsXLtbuXuwuj0dGx1Orz0gJbu6jBS7vOXA7VgctmuLrhg4nENpdLTt3N8wa9w3lc21f1ZxONl5vDRF7sqnY1oPa9xyH77qrqNHp1ye1te351Ky578q6mfj+UbSUxq/GzDgwtiHgGABQQ644y8F0zpCaDr9eu7Pb811LRX/wCfI2sacXiJZJDmWQhrGDgXOBLvJqqsZyd4aKZzRFJ1HkCr3E9V2WxbLtVpIbOP0FcbJdH9Toei46MA3ADyFFaRhYOjs2A8T+5Wc4kNcRtDSR3gZLjIrMmXdnkZcQWUzLM7FxfVzlTfDjpYcY6sJlcxryfYoaC4nYOPnlmOs6RwgxeEljjkpz0T4w8dhc2gKuVp5VSSn3K+ck+hZYPSMUhpHLG87mvY4/Io0jJmBuH7rk+pPIS+Kdk2NnH0bg9scJcKlpqLpMiBwHms7lW1qx2Bnhnw5YcK4GN7HMa4c4CSKuHWFW0AofqFTbKlLFdcs5+BGg8PmfY2rTWi4sRE6OZocw9hWjQ8kGAY+53PPb9gyWt82gOp4raNVtZOnYRk/NmMuLmlpNRVpoS09oWdK5QFZbS3FNrz3LBQjNLKya/Nqfo+20YDCgbKhr7v13XfNahpHkxY2ZkuDkMdr2vsfV4FCD1XbfA1710OUrDlKzHVXReVJ/c3LT1vsRwODeu80ZG0yOPBoqf2XH9I4500skrvake554VOQ8BQeC6DrxpLmsHYD18Q63/1szd5m0fmXNaq14RTiMrX32Xw/n7EHiFmZqPkLVFUlUVV4VotU6qZVOqgGOOZSVQdp70lUAtUVSVRVALVbLqXrP0WS15+heak9jHbLu4jI+B7FrNUVWm+mN0HXPoz3XY65KSPRWCxQe0FpVhE5cK1X11kwpDXVdEMh2lg4b2/d8qLrWg9Z4cQ0Fr255bcq7s9h4GhXGajQ2aWW+8ezLiNkbo5j18jk2k9VJtIabmjo4MvF76ey0AbK9u1d21X1cgwcTYoGBrQMz2k9pJ2klGHhaHFwa0OdtIABPee1SnGUJCly1nMoqXRLp6EadeW+XuWzpwFzvWh1MTJudR/mBX5grZZtIcVqWtk1bX97D+4/wAyiX6lX4gj1DStbss9ATXMI3Gvn/wVdxtWj6saTpLQnI5eB/1p5rfIgoyr5ZEu17HnflS1cdhsa51DzcvWB4gUI8qHxO5JqXynYrR5Da87h/duNC0fcdnTuNR3LvGs+qcOPgMUo/C4ZFp7CD2EevYSvPet3J/i8A485G58NcpWgltOy/7B78txK6rSXV31qm3qunv9PeVVyak5x79TvWr3K3o7FR06QyGUj2JyITXg49U+Dlm6Qbh8RGWSczLE6hIJbI00zByqF5SSteRsy+S93cNU8csmsfnuNdd/J1R6hkxcELAA6OONooBkxrQN3YFVYbWrCzS83FMx79tGlruHYd689YXCSTPDI2ue87AASf8Ajiux6haldEZzktDO8Z/dG4f7zPcFXanRw08cynmXZY/6WOnudj2jt5m1yuWK7M0U8pVJrFpbo+HfJXrkWM/G7YfDM+CrIxc2ox6ssMqMXJ9jRddtLc9i3Bp+jiHMt/L7R8XV8gqCqSqKrtKalVWoLsjm5zc5OT7i1RVJVFVtPAtU+qjqnoCNxzKSqsyM0iGMlbVFVZIQZK2qKqyQgyVtVPg8dJE66N5a7h28CNhHestLRYcVJYfQypNPKNt1e5VJI6NmFW7KgFzf07W+Fe5bqzWuHEND4niuwitRXgf4IBXHrOClhvaasJad4JCp9Twiu1eDb7E6rWuLzNZ9/c6xNpDiqvSOID2ObXs+YzC0pumsSBS/za30WJicVLJ7b3Ebtg8hkoFfBbFLeSJ0uI1JbJmU/WQRSNLetQ9amy36w4mi7Tq5pMTwtcCCQACd+VQ7xFD5rgdnBbryfaxGMmJxyLSPynZ+lx8nFSddoY11qcO3Ui06h3ScH8DrcGKBPBZnPtcKOAI2UIC1GDSNFnRaR4qgr1jhs0SbNJki0tyXaKxJq7CRsefrRXQ+YYQD5LXsTyLaOiNebkcOMklPkQtxi0hxT8RjLm071OfEHOO0mviyNHTuMuhreA0Bh8OKQQsYOAAr37/FSyuWRK5Uel9OxQtq5w4dtTuaO0qP4pvHVssI4Sy+iJMbimsaXPcGtAJJOQAG0lcp1n1gOKlqKiJlQwH5uPE0HcAAs7TesD8QaZtjBqG127i7efkPmqpdDoND7L+5Z+rsvL+Ss1Wr9p4IdPuVtUVVkhW5X5K2qKqyQgyVtU+qz06iDIjtqRK7akQwCEIQAhCEAJQUiEA8SFOGIKiQgJulFIZyo6JQxZApkKdh8S5jg5p6wNf9O5IIk8QLDSksM9JtPKN40RrA2VooaOAzado9RxVvFj+K5myEg1BIO8ZFWOH0tM361w+8K/Pauc1HBW3mp/Bl1VxKLWLVv5o6NHpDiny6dZGCXu2dlQPMnILn7tYZqZBg/V6qrxc0khrI8nhsA7gMlop4JY5Zm0l8z1br6UvCm38jYtOa+l1WwjLfmG+A2u8cuC1LEYl0jrnuLnHtP7DcOCcYUwxLoaNJXQvCt/PuVFt87evTyI0JxakopJoEQhCAEIQgBPTE9ANJzSVTXOzSXIB9UVTLkXIB9UVTLkXIB9UVTLkXIB9UVTLkXICSqA9R3IuQyTCVOE6x7kXIDKGJS9KWJci5AZfSknSVi3IuWQZBnTTKobkXICUvSVUdyLlgwPqiqZci5APqiqZci5APqn1UNydcgIic0XKNxzSVQyS3IuUVUVQEtyLlFVFUBLci5RVRVAS3IuUVUVQEtyLlFVFUBLci5RVRVAS3IuUVUVQEtyLlFVFUBLci5RVRVAS3IuUVUVQEtyLlFVFUBLci5RVRVASXJ9VBVPqgInHNJcpHYGWv91L8OT0R0GX3Mvw5PRDJHci5SdBl9zL8OT0R0GX3Mvw5PRAR3IuUnQZfcy/Dk9EdBl9zL8OT0QEdyLlJ0GX3Mvw5PRHQZfcy/Dk9EBHci5SdBl9zL8OT0R0GX3Mvw5PRAR3IuUnQZfcy/Dk9EdBl9zL8OT0QEdyLlJ0GX3Mvw5PRHQZfcy/Dk9EBHci5SdBl9zL8OT0R0GX3Mvw5PRAR3IuUnQZfcy/Dk9EdBl9zL8OT0QEdyLlJ0GX3Mvw5PRHQZfcy/Dk9EBHci5SdBl9zL8OT0R0GX3Mvw5PRAR3IuUnQZfcy/Dk9EdBl9zL8OT0QEdyLlJ0GX3Mvw5PRHQZfcy/Dk9EBHcnVS9Bl9zL8OT0T+gy+6l+HJ6ID0LpKXSHSZXRPkGGa7DtDbQ4uD3YfnDGObqaAy3OvoBUWgi4YcmsulOba5uGo/wClLmnD4r2WlnM0+kyLmuJO2hq2lWmqIQ8mTgtYtJOntkwpZF0kx3c1iHHmrgGkkvAblcTJm3qgUqQl0hrHjg6TmoJObvhEZdhcW8829rS977Xgkgl9WhtW2AH2wQIQCazY7SQne2ATNw/MiySJjMQ4P5yEveWE1JDS9gYNvWcAadWog0ppYECXpodfH7MMcsbRc64SOZFV4sDPYyLn+0yhAEICw0didJ2ML34hxvxLSHQxscf7NdCdzWtmBYKmjzQ3UICk1cxekDPCJ34p0Rjm5wyQxwtJD3CJ+TaxuIA+jJqMtoqQqEBt953nzKLzvPmUqEAl53nzKLzvPmUqEAl53nzKLzvPmUqEAl53nzKLzvPmUqEAl53nzKLzvPmUqEAl53nzKLzvPmUqEAl53nzKLzvPmUqEAl53nzKLzvPmUqEAl53nzKLzvPmUqEAl53nzKLzvPmUqEB//2Q=="/>
          <p:cNvSpPr>
            <a:spLocks noChangeAspect="1" noChangeArrowheads="1"/>
          </p:cNvSpPr>
          <p:nvPr/>
        </p:nvSpPr>
        <p:spPr bwMode="auto">
          <a:xfrm>
            <a:off x="63500" y="-1071563"/>
            <a:ext cx="2066925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348038" y="4221163"/>
            <a:ext cx="3960812" cy="2636837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400" dirty="0">
                <a:latin typeface="+mn-lt"/>
              </a:rPr>
              <a:t>původně mužský sbor</a:t>
            </a: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400" dirty="0">
                <a:latin typeface="+mn-lt"/>
              </a:rPr>
              <a:t>později herci</a:t>
            </a: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400" dirty="0">
                <a:latin typeface="+mn-lt"/>
              </a:rPr>
              <a:t>muži hrají i ženské role</a:t>
            </a: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400" dirty="0">
                <a:latin typeface="+mn-lt"/>
              </a:rPr>
              <a:t>masky s otevřenými ústy</a:t>
            </a:r>
          </a:p>
          <a:p>
            <a:pPr marL="273050" indent="-273050">
              <a:spcBef>
                <a:spcPct val="20000"/>
              </a:spcBef>
              <a:buClr>
                <a:srgbClr val="6BB1C9"/>
              </a:buClr>
              <a:buSzPct val="95000"/>
              <a:buFont typeface="Wingdings 2" pitchFamily="18" charset="2"/>
              <a:buChar char=""/>
              <a:defRPr/>
            </a:pPr>
            <a:r>
              <a:rPr lang="cs-CZ" sz="2400" dirty="0">
                <a:latin typeface="+mn-lt"/>
              </a:rPr>
              <a:t>vysoké podrážky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35654"/>
            <a:ext cx="1331640" cy="159065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Maska komedie a tragédie často používaná v diva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491" y="2276873"/>
            <a:ext cx="936104" cy="936104"/>
          </a:xfrm>
          <a:prstGeom prst="ellipse">
            <a:avLst/>
          </a:prstGeom>
          <a:noFill/>
        </p:spPr>
      </p:pic>
      <p:cxnSp>
        <p:nvCxnSpPr>
          <p:cNvPr id="16" name="Přímá spojovací šipka 15"/>
          <p:cNvCxnSpPr/>
          <p:nvPr/>
        </p:nvCxnSpPr>
        <p:spPr>
          <a:xfrm flipH="1">
            <a:off x="2987675" y="2205038"/>
            <a:ext cx="792163" cy="574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4500563" y="2205038"/>
            <a:ext cx="792162" cy="574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4" name="Picture 7" descr="Zobrazit podrobn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836712"/>
            <a:ext cx="1224136" cy="1224136"/>
          </a:xfrm>
          <a:prstGeom prst="ellipse">
            <a:avLst/>
          </a:prstGeom>
          <a:noFill/>
        </p:spPr>
      </p:pic>
      <p:pic>
        <p:nvPicPr>
          <p:cNvPr id="7184" name="Picture 7" descr="Soubor:Tragödienmaske Grossgriechenland Slg Ebnöth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3950" y="4365104"/>
            <a:ext cx="1392925" cy="18086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Zobrazit podrobnost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109320"/>
            <a:ext cx="748680" cy="748680"/>
          </a:xfrm>
          <a:prstGeom prst="ellipse">
            <a:avLst/>
          </a:prstGeom>
          <a:noFill/>
        </p:spPr>
      </p:pic>
      <p:pic>
        <p:nvPicPr>
          <p:cNvPr id="7190" name="Picture 22" descr="File:MuseoPireo-5820TAW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8400" t="11340" r="4241" b="14321"/>
          <a:stretch>
            <a:fillRect/>
          </a:stretch>
        </p:blipFill>
        <p:spPr bwMode="auto">
          <a:xfrm>
            <a:off x="971600" y="1844824"/>
            <a:ext cx="1269294" cy="1440160"/>
          </a:xfrm>
          <a:prstGeom prst="ellipse">
            <a:avLst/>
          </a:prstGeom>
          <a:noFill/>
        </p:spPr>
      </p:pic>
      <p:pic>
        <p:nvPicPr>
          <p:cNvPr id="7192" name="Picture 24" descr="File:NAMA Masque esclav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1670" y="5398927"/>
            <a:ext cx="1296143" cy="1459073"/>
          </a:xfrm>
          <a:prstGeom prst="ellipse">
            <a:avLst/>
          </a:prstGeom>
          <a:noFill/>
        </p:spPr>
      </p:pic>
      <p:pic>
        <p:nvPicPr>
          <p:cNvPr id="7194" name="Picture 26" descr="http://upload.wikimedia.org/wikipedia/commons/4/44/Dionysos_mask_Louvre_Myr347.jpg?uselang=c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1844824"/>
            <a:ext cx="1584176" cy="1710574"/>
          </a:xfrm>
          <a:prstGeom prst="ellipse">
            <a:avLst/>
          </a:prstGeom>
          <a:noFill/>
        </p:spPr>
      </p:pic>
      <p:pic>
        <p:nvPicPr>
          <p:cNvPr id="7196" name="Picture 28" descr="File:Male comic mask Term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352" y="2636912"/>
            <a:ext cx="1283010" cy="1506468"/>
          </a:xfrm>
          <a:prstGeom prst="ellipse">
            <a:avLst/>
          </a:prstGeom>
          <a:noFill/>
        </p:spPr>
      </p:pic>
      <p:pic>
        <p:nvPicPr>
          <p:cNvPr id="7198" name="Picture 30" descr="File:Mask youngster Louvre S3044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 t="6300" b="8021"/>
          <a:stretch>
            <a:fillRect/>
          </a:stretch>
        </p:blipFill>
        <p:spPr bwMode="auto">
          <a:xfrm>
            <a:off x="1619672" y="3789040"/>
            <a:ext cx="1604950" cy="1412776"/>
          </a:xfrm>
          <a:prstGeom prst="ellipse">
            <a:avLst/>
          </a:prstGeom>
          <a:noFill/>
        </p:spPr>
      </p:pic>
      <p:pic>
        <p:nvPicPr>
          <p:cNvPr id="7202" name="Picture 34" descr="File:Satyr mask Musei Capitolini MC716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 t="2009"/>
          <a:stretch>
            <a:fillRect/>
          </a:stretch>
        </p:blipFill>
        <p:spPr bwMode="auto">
          <a:xfrm>
            <a:off x="251520" y="5013176"/>
            <a:ext cx="1368480" cy="165618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3555" grpId="0" build="p" autoUpdateAnimBg="0"/>
      <p:bldP spid="11" grpId="0" build="p" autoUpdateAnimBg="0"/>
      <p:bldP spid="11" grpI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857500" y="2714625"/>
            <a:ext cx="5829300" cy="500063"/>
          </a:xfrm>
        </p:spPr>
        <p:txBody>
          <a:bodyPr/>
          <a:lstStyle/>
          <a:p>
            <a:r>
              <a:rPr lang="cs-CZ" sz="4000" b="1"/>
              <a:t>     amfiteátr</a:t>
            </a:r>
            <a:endParaRPr lang="cs-CZ" sz="4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3214688"/>
            <a:ext cx="8215313" cy="3109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/>
              <a:t>= divadlo pod širým nebem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/>
              <a:t> půlkruhové hlediště, stupňovitá sedadla, skvělá akustika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/>
              <a:t> </a:t>
            </a:r>
          </a:p>
          <a:p>
            <a:endParaRPr lang="cs-CZ"/>
          </a:p>
        </p:txBody>
      </p:sp>
      <p:pic>
        <p:nvPicPr>
          <p:cNvPr id="4" name="Picture 5" descr="Soubor:Epidaurus Theater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357688"/>
            <a:ext cx="8035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oubor:Theatre of Epidaurus 1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0"/>
            <a:ext cx="7620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000125" y="6429375"/>
            <a:ext cx="58578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100">
                <a:hlinkClick r:id="rId6"/>
              </a:rPr>
              <a:t>http://cs.wikipedia.org/wiki/Soubor:Epidaurus_Theater.jpg</a:t>
            </a:r>
            <a:r>
              <a:rPr lang="cs-CZ" sz="1100"/>
              <a:t> citováno 21.2.2012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857250" y="2357438"/>
            <a:ext cx="7715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hlinkClick r:id="rId7"/>
              </a:rPr>
              <a:t>http://cs.wikipedia.org/wiki/Soubor:Theatre_of_Epidaurus_1.jpg</a:t>
            </a:r>
            <a:r>
              <a:rPr lang="cs-CZ" sz="1000"/>
              <a:t> citováno 21.2.2012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50825" y="6308725"/>
            <a:ext cx="8435975" cy="360363"/>
          </a:xfrm>
        </p:spPr>
        <p:txBody>
          <a:bodyPr/>
          <a:lstStyle/>
          <a:p>
            <a:r>
              <a:rPr lang="cs-CZ" sz="900">
                <a:hlinkClick r:id="rId2"/>
              </a:rPr>
              <a:t>http://commons.wikimedia.org/wiki/File:D70-0404-dodona.jpg</a:t>
            </a:r>
            <a:r>
              <a:rPr lang="cs-CZ" sz="900"/>
              <a:t> citováno 21.2.2012</a:t>
            </a:r>
          </a:p>
        </p:txBody>
      </p:sp>
      <p:pic>
        <p:nvPicPr>
          <p:cNvPr id="11268" name="Picture 2" descr="File:D70-0404-dodon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059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File:Ancient greek theater (en)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2786063"/>
            <a:ext cx="49863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675</TotalTime>
  <Words>577</Words>
  <Application>Microsoft Office PowerPoint</Application>
  <PresentationFormat>Předvádění na obrazovce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Constantia</vt:lpstr>
      <vt:lpstr>Wingdings 2</vt:lpstr>
      <vt:lpstr>Tok</vt:lpstr>
      <vt:lpstr>Řecké hry a slavnosti</vt:lpstr>
      <vt:lpstr>Prezentace aplikace PowerPoint</vt:lpstr>
      <vt:lpstr>Prezentace aplikace PowerPoint</vt:lpstr>
      <vt:lpstr>Prezentace aplikace PowerPoint</vt:lpstr>
      <vt:lpstr>Prezentace aplikace PowerPoint</vt:lpstr>
      <vt:lpstr>řecké divadlo</vt:lpstr>
      <vt:lpstr>     amfiteátr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Olympijské hry</dc:title>
  <dc:creator>Renata Koprová</dc:creator>
  <cp:lastModifiedBy>Renata Koprová</cp:lastModifiedBy>
  <cp:revision>51</cp:revision>
  <dcterms:modified xsi:type="dcterms:W3CDTF">2020-04-17T06:53:17Z</dcterms:modified>
</cp:coreProperties>
</file>